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46" r:id="rId4"/>
  </p:sldMasterIdLst>
  <p:notesMasterIdLst>
    <p:notesMasterId r:id="rId7"/>
  </p:notesMasterIdLst>
  <p:handoutMasterIdLst>
    <p:handoutMasterId r:id="rId8"/>
  </p:handoutMasterIdLst>
  <p:sldIdLst>
    <p:sldId id="3331" r:id="rId5"/>
    <p:sldId id="3332" r:id="rId6"/>
  </p:sldIdLst>
  <p:sldSz cx="9144000" cy="5143500" type="screen16x9"/>
  <p:notesSz cx="7099300" cy="10234613"/>
  <p:custDataLst>
    <p:tags r:id="rId9"/>
  </p:custDataLst>
  <p:defaultTex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B7C234-D69F-3E31-8F4D-D036E82F15FF}" name="Mathew Nagel" initials="MN" userId="S::mathew.nagel@tnp.eu::bcac29a3-22ae-4721-a0ec-a15a3c93d9de" providerId="AD"/>
  <p188:author id="{8443ED59-20C7-4FDF-8DCA-8A14D1AA1C8C}" name="Microsoft Office User" initials="MOU" userId="Microsoft Office User" providerId="None"/>
  <p188:author id="{AA899598-FF14-E698-4441-DC6FA31D09F9}" name="Periklis Thivaios" initials="PT" userId="S::periklis.thivaios@tnp.eu::065bf143-0022-4ffd-948c-8ae22db84c88" providerId="AD"/>
  <p188:author id="{4FA8FFE3-76C1-84D3-EC5E-561DA0F03613}" name="Sonja Haug" initials="SH" userId="S::sonja.haug@tnp.eu::971003cb-eadb-44c4-8fc8-44a676ebcbc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369"/>
    <a:srgbClr val="FAB469"/>
    <a:srgbClr val="14235A"/>
    <a:srgbClr val="C8CDD7"/>
    <a:srgbClr val="ECEFF1"/>
    <a:srgbClr val="F1EFEE"/>
    <a:srgbClr val="878787"/>
    <a:srgbClr val="A13B00"/>
    <a:srgbClr val="13245A"/>
    <a:srgbClr val="C8CD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8" autoAdjust="0"/>
  </p:normalViewPr>
  <p:slideViewPr>
    <p:cSldViewPr snapToGrid="0" showGuides="1">
      <p:cViewPr>
        <p:scale>
          <a:sx n="125" d="100"/>
          <a:sy n="125" d="100"/>
        </p:scale>
        <p:origin x="598" y="217"/>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tags" Target="tags/tag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ndwe Mdala" userId="258a0dd3-3bda-4e89-8ff0-de1d098ae9df" providerId="ADAL" clId="{A997AEA4-E0D5-4A46-A38B-EFE3DEFE05D1}"/>
    <pc:docChg chg="delSld modSld">
      <pc:chgData name="Nondwe Mdala" userId="258a0dd3-3bda-4e89-8ff0-de1d098ae9df" providerId="ADAL" clId="{A997AEA4-E0D5-4A46-A38B-EFE3DEFE05D1}" dt="2024-07-04T13:18:37.885" v="87" actId="47"/>
      <pc:docMkLst>
        <pc:docMk/>
      </pc:docMkLst>
      <pc:sldChg chg="modSp del mod">
        <pc:chgData name="Nondwe Mdala" userId="258a0dd3-3bda-4e89-8ff0-de1d098ae9df" providerId="ADAL" clId="{A997AEA4-E0D5-4A46-A38B-EFE3DEFE05D1}" dt="2024-07-04T13:18:37.885" v="87" actId="47"/>
        <pc:sldMkLst>
          <pc:docMk/>
          <pc:sldMk cId="1738971100" sldId="3329"/>
        </pc:sldMkLst>
        <pc:spChg chg="mod">
          <ac:chgData name="Nondwe Mdala" userId="258a0dd3-3bda-4e89-8ff0-de1d098ae9df" providerId="ADAL" clId="{A997AEA4-E0D5-4A46-A38B-EFE3DEFE05D1}" dt="2024-07-03T15:56:07.809" v="9" actId="20577"/>
          <ac:spMkLst>
            <pc:docMk/>
            <pc:sldMk cId="1738971100" sldId="3329"/>
            <ac:spMk id="4" creationId="{07913714-E372-36F4-C586-D4A4749CF49B}"/>
          </ac:spMkLst>
        </pc:spChg>
        <pc:spChg chg="mod">
          <ac:chgData name="Nondwe Mdala" userId="258a0dd3-3bda-4e89-8ff0-de1d098ae9df" providerId="ADAL" clId="{A997AEA4-E0D5-4A46-A38B-EFE3DEFE05D1}" dt="2024-07-03T16:00:56.976" v="83" actId="20577"/>
          <ac:spMkLst>
            <pc:docMk/>
            <pc:sldMk cId="1738971100" sldId="3329"/>
            <ac:spMk id="5" creationId="{DF66697D-4ED8-8C03-CA3F-B8A8C7732D6C}"/>
          </ac:spMkLst>
        </pc:spChg>
        <pc:spChg chg="mod">
          <ac:chgData name="Nondwe Mdala" userId="258a0dd3-3bda-4e89-8ff0-de1d098ae9df" providerId="ADAL" clId="{A997AEA4-E0D5-4A46-A38B-EFE3DEFE05D1}" dt="2024-07-03T15:57:02.096" v="19" actId="20577"/>
          <ac:spMkLst>
            <pc:docMk/>
            <pc:sldMk cId="1738971100" sldId="3329"/>
            <ac:spMk id="8" creationId="{99DF9122-C466-DD02-906F-85F74573180F}"/>
          </ac:spMkLst>
        </pc:spChg>
        <pc:picChg chg="mod">
          <ac:chgData name="Nondwe Mdala" userId="258a0dd3-3bda-4e89-8ff0-de1d098ae9df" providerId="ADAL" clId="{A997AEA4-E0D5-4A46-A38B-EFE3DEFE05D1}" dt="2024-07-03T16:05:46.220" v="86" actId="207"/>
          <ac:picMkLst>
            <pc:docMk/>
            <pc:sldMk cId="1738971100" sldId="3329"/>
            <ac:picMk id="7" creationId="{765C2675-BF53-800F-99C8-C04DB2F2212A}"/>
          </ac:picMkLst>
        </pc:picChg>
      </pc:sldChg>
      <pc:sldChg chg="modSp del mod">
        <pc:chgData name="Nondwe Mdala" userId="258a0dd3-3bda-4e89-8ff0-de1d098ae9df" providerId="ADAL" clId="{A997AEA4-E0D5-4A46-A38B-EFE3DEFE05D1}" dt="2024-07-04T13:18:37.885" v="87" actId="47"/>
        <pc:sldMkLst>
          <pc:docMk/>
          <pc:sldMk cId="4117397447" sldId="3330"/>
        </pc:sldMkLst>
        <pc:spChg chg="mod">
          <ac:chgData name="Nondwe Mdala" userId="258a0dd3-3bda-4e89-8ff0-de1d098ae9df" providerId="ADAL" clId="{A997AEA4-E0D5-4A46-A38B-EFE3DEFE05D1}" dt="2024-07-03T16:00:04.970" v="56" actId="20577"/>
          <ac:spMkLst>
            <pc:docMk/>
            <pc:sldMk cId="4117397447" sldId="3330"/>
            <ac:spMk id="4" creationId="{AC89C8D7-474D-CB30-40A0-7BBB23A4E80B}"/>
          </ac:spMkLst>
        </pc:spChg>
        <pc:spChg chg="mod">
          <ac:chgData name="Nondwe Mdala" userId="258a0dd3-3bda-4e89-8ff0-de1d098ae9df" providerId="ADAL" clId="{A997AEA4-E0D5-4A46-A38B-EFE3DEFE05D1}" dt="2024-07-03T15:59:46.399" v="37" actId="20577"/>
          <ac:spMkLst>
            <pc:docMk/>
            <pc:sldMk cId="4117397447" sldId="3330"/>
            <ac:spMk id="57" creationId="{43D0B0B9-9DE9-3854-30F3-5339796BB8E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8BC8659B-521A-0543-B1AA-D83AE86A1974}" type="datetimeFigureOut">
              <a:rPr lang="en-US" smtClean="0"/>
              <a:pPr/>
              <a:t>10/18/2024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4969BC29-2E4E-5B47-87FE-99F502555D12}" type="slidenum">
              <a:rPr lang="en-US" smtClean="0"/>
              <a:pPr/>
              <a:t>‹#›</a:t>
            </a:fld>
            <a:endParaRPr lang="en-US"/>
          </a:p>
        </p:txBody>
      </p:sp>
    </p:spTree>
    <p:extLst>
      <p:ext uri="{BB962C8B-B14F-4D97-AF65-F5344CB8AC3E}">
        <p14:creationId xmlns:p14="http://schemas.microsoft.com/office/powerpoint/2010/main" val="1796400860"/>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223" userDrawn="1">
          <p15:clr>
            <a:srgbClr val="F26B43"/>
          </p15:clr>
        </p15:guide>
        <p15:guide id="2" pos="223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F34AA6A2-5108-4A43-BA24-FB043974FF06}" type="datetimeFigureOut">
              <a:rPr lang="en-US" smtClean="0"/>
              <a:pPr/>
              <a:t>10/18/2024</a:t>
            </a:fld>
            <a:endParaRPr lang="en-US"/>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9BA89167-0331-3A4E-9E1D-D28966833C06}" type="slidenum">
              <a:rPr lang="en-US" smtClean="0"/>
              <a:pPr/>
              <a:t>‹#›</a:t>
            </a:fld>
            <a:endParaRPr lang="en-US"/>
          </a:p>
        </p:txBody>
      </p:sp>
    </p:spTree>
    <p:extLst>
      <p:ext uri="{BB962C8B-B14F-4D97-AF65-F5344CB8AC3E}">
        <p14:creationId xmlns:p14="http://schemas.microsoft.com/office/powerpoint/2010/main" val="3933323213"/>
      </p:ext>
    </p:extLst>
  </p:cSld>
  <p:clrMap bg1="lt1" tx1="dk1" bg2="lt2" tx2="dk2" accent1="accent1" accent2="accent2" accent3="accent3" accent4="accent4" accent5="accent5" accent6="accent6" hlink="hlink" folHlink="folHlink"/>
  <p:hf hdr="0" ftr="0" dt="0"/>
  <p:notesStyle>
    <a:lvl1pPr marL="0" algn="l" defTabSz="389626" rtl="0" eaLnBrk="1" latinLnBrk="0" hangingPunct="1">
      <a:defRPr sz="1023" kern="1200">
        <a:solidFill>
          <a:schemeClr val="tx1"/>
        </a:solidFill>
        <a:latin typeface="+mn-lt"/>
        <a:ea typeface="+mn-ea"/>
        <a:cs typeface="+mn-cs"/>
      </a:defRPr>
    </a:lvl1pPr>
    <a:lvl2pPr marL="389626" algn="l" defTabSz="389626" rtl="0" eaLnBrk="1" latinLnBrk="0" hangingPunct="1">
      <a:defRPr sz="1023" kern="1200">
        <a:solidFill>
          <a:schemeClr val="tx1"/>
        </a:solidFill>
        <a:latin typeface="+mn-lt"/>
        <a:ea typeface="+mn-ea"/>
        <a:cs typeface="+mn-cs"/>
      </a:defRPr>
    </a:lvl2pPr>
    <a:lvl3pPr marL="779252" algn="l" defTabSz="389626" rtl="0" eaLnBrk="1" latinLnBrk="0" hangingPunct="1">
      <a:defRPr sz="1023" kern="1200">
        <a:solidFill>
          <a:schemeClr val="tx1"/>
        </a:solidFill>
        <a:latin typeface="+mn-lt"/>
        <a:ea typeface="+mn-ea"/>
        <a:cs typeface="+mn-cs"/>
      </a:defRPr>
    </a:lvl3pPr>
    <a:lvl4pPr marL="1168878" algn="l" defTabSz="389626" rtl="0" eaLnBrk="1" latinLnBrk="0" hangingPunct="1">
      <a:defRPr sz="1023" kern="1200">
        <a:solidFill>
          <a:schemeClr val="tx1"/>
        </a:solidFill>
        <a:latin typeface="+mn-lt"/>
        <a:ea typeface="+mn-ea"/>
        <a:cs typeface="+mn-cs"/>
      </a:defRPr>
    </a:lvl4pPr>
    <a:lvl5pPr marL="1558503" algn="l" defTabSz="389626" rtl="0" eaLnBrk="1" latinLnBrk="0" hangingPunct="1">
      <a:defRPr sz="1023" kern="1200">
        <a:solidFill>
          <a:schemeClr val="tx1"/>
        </a:solidFill>
        <a:latin typeface="+mn-lt"/>
        <a:ea typeface="+mn-ea"/>
        <a:cs typeface="+mn-cs"/>
      </a:defRPr>
    </a:lvl5pPr>
    <a:lvl6pPr marL="1948129" algn="l" defTabSz="389626" rtl="0" eaLnBrk="1" latinLnBrk="0" hangingPunct="1">
      <a:defRPr sz="1023" kern="1200">
        <a:solidFill>
          <a:schemeClr val="tx1"/>
        </a:solidFill>
        <a:latin typeface="+mn-lt"/>
        <a:ea typeface="+mn-ea"/>
        <a:cs typeface="+mn-cs"/>
      </a:defRPr>
    </a:lvl6pPr>
    <a:lvl7pPr marL="2337755" algn="l" defTabSz="389626" rtl="0" eaLnBrk="1" latinLnBrk="0" hangingPunct="1">
      <a:defRPr sz="1023" kern="1200">
        <a:solidFill>
          <a:schemeClr val="tx1"/>
        </a:solidFill>
        <a:latin typeface="+mn-lt"/>
        <a:ea typeface="+mn-ea"/>
        <a:cs typeface="+mn-cs"/>
      </a:defRPr>
    </a:lvl7pPr>
    <a:lvl8pPr marL="2727381" algn="l" defTabSz="389626" rtl="0" eaLnBrk="1" latinLnBrk="0" hangingPunct="1">
      <a:defRPr sz="1023" kern="1200">
        <a:solidFill>
          <a:schemeClr val="tx1"/>
        </a:solidFill>
        <a:latin typeface="+mn-lt"/>
        <a:ea typeface="+mn-ea"/>
        <a:cs typeface="+mn-cs"/>
      </a:defRPr>
    </a:lvl8pPr>
    <a:lvl9pPr marL="3117007" algn="l" defTabSz="389626" rtl="0" eaLnBrk="1" latinLnBrk="0" hangingPunct="1">
      <a:defRPr sz="1023"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223" userDrawn="1">
          <p15:clr>
            <a:srgbClr val="F26B43"/>
          </p15:clr>
        </p15:guide>
        <p15:guide id="2" pos="223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787481">
              <a:lnSpc>
                <a:spcPct val="90000"/>
              </a:lnSpc>
              <a:spcAft>
                <a:spcPts val="661"/>
              </a:spcAft>
              <a:defRPr/>
            </a:pPr>
            <a:r>
              <a:rPr lang="en-GB" sz="730" b="1" dirty="0">
                <a:solidFill>
                  <a:srgbClr val="046A38"/>
                </a:solidFill>
                <a:cs typeface="Arial" pitchFamily="34" charset="0"/>
              </a:rPr>
              <a:t>Clients</a:t>
            </a:r>
          </a:p>
          <a:p>
            <a:pPr lvl="0" indent="-885023" defTabSz="891621">
              <a:spcAft>
                <a:spcPts val="600"/>
              </a:spcAft>
              <a:buSzTx/>
              <a:defRPr/>
            </a:pPr>
            <a:r>
              <a:rPr lang="en-GB" sz="730" b="1" dirty="0">
                <a:solidFill>
                  <a:srgbClr val="86BC25">
                    <a:lumMod val="75000"/>
                  </a:srgbClr>
                </a:solidFill>
                <a:cs typeface="Arial" charset="0"/>
              </a:rPr>
              <a:t>Insurance</a:t>
            </a:r>
          </a:p>
          <a:p>
            <a:pPr marL="171450" indent="-171450">
              <a:spcBef>
                <a:spcPct val="0"/>
              </a:spcBef>
              <a:spcAft>
                <a:spcPts val="600"/>
              </a:spcAft>
              <a:buFont typeface="Arial" panose="020B0604020202020204" pitchFamily="34" charset="0"/>
              <a:buChar char="•"/>
              <a:defRPr/>
            </a:pPr>
            <a:r>
              <a:rPr lang="en-GB" sz="730" dirty="0">
                <a:cs typeface="Arial" charset="0"/>
              </a:rPr>
              <a:t>Lusitania (Portugal)</a:t>
            </a:r>
          </a:p>
          <a:p>
            <a:pPr>
              <a:spcBef>
                <a:spcPct val="0"/>
              </a:spcBef>
              <a:spcAft>
                <a:spcPts val="600"/>
              </a:spcAft>
              <a:defRPr/>
            </a:pPr>
            <a:r>
              <a:rPr lang="en-GB" sz="730" dirty="0">
                <a:cs typeface="Arial" charset="0"/>
              </a:rPr>
              <a:t>Daniel worked on the implementation of the IFRS 17 norm, and all the requirements necessary to achieve compliance, including the definition of methodologies and validation of the loss reserving models.</a:t>
            </a:r>
          </a:p>
          <a:p>
            <a:pPr>
              <a:spcBef>
                <a:spcPct val="0"/>
              </a:spcBef>
              <a:spcAft>
                <a:spcPts val="600"/>
              </a:spcAft>
              <a:defRPr/>
            </a:pPr>
            <a:r>
              <a:rPr lang="en-GB" sz="730" b="1" dirty="0">
                <a:solidFill>
                  <a:srgbClr val="86BC25">
                    <a:lumMod val="75000"/>
                  </a:srgbClr>
                </a:solidFill>
                <a:cs typeface="Arial" charset="0"/>
              </a:rPr>
              <a:t>Banks</a:t>
            </a:r>
          </a:p>
          <a:p>
            <a:pPr marL="171450" indent="-171450">
              <a:spcBef>
                <a:spcPct val="0"/>
              </a:spcBef>
              <a:spcAft>
                <a:spcPts val="600"/>
              </a:spcAft>
              <a:buFont typeface="Arial" panose="020B0604020202020204" pitchFamily="34" charset="0"/>
              <a:buChar char="•"/>
              <a:defRPr/>
            </a:pPr>
            <a:r>
              <a:rPr lang="en-GB" sz="730" dirty="0">
                <a:cs typeface="Arial" charset="0"/>
              </a:rPr>
              <a:t>Banco Santander (Portugal)</a:t>
            </a:r>
          </a:p>
          <a:p>
            <a:pPr>
              <a:spcBef>
                <a:spcPct val="0"/>
              </a:spcBef>
              <a:spcAft>
                <a:spcPts val="600"/>
              </a:spcAft>
              <a:defRPr/>
            </a:pPr>
            <a:r>
              <a:rPr lang="en-GB" sz="730" dirty="0">
                <a:cs typeface="Arial" charset="0"/>
              </a:rPr>
              <a:t>Daniel worked on the extraction and validation of the data required for the on-site inspection of the IFRS9 models.</a:t>
            </a:r>
          </a:p>
          <a:p>
            <a:pPr marL="171450" indent="-171450">
              <a:spcBef>
                <a:spcPct val="0"/>
              </a:spcBef>
              <a:spcAft>
                <a:spcPts val="600"/>
              </a:spcAft>
              <a:buFont typeface="Arial" panose="020B0604020202020204" pitchFamily="34" charset="0"/>
              <a:buChar char="•"/>
              <a:defRPr/>
            </a:pPr>
            <a:r>
              <a:rPr lang="en-GB" sz="730" dirty="0">
                <a:cs typeface="Arial" charset="0"/>
              </a:rPr>
              <a:t>BPI (Portugal)</a:t>
            </a:r>
          </a:p>
          <a:p>
            <a:pPr>
              <a:spcBef>
                <a:spcPct val="0"/>
              </a:spcBef>
              <a:spcAft>
                <a:spcPts val="600"/>
              </a:spcAft>
              <a:defRPr/>
            </a:pPr>
            <a:r>
              <a:rPr lang="en-GB" sz="730" dirty="0">
                <a:cs typeface="Arial" charset="0"/>
              </a:rPr>
              <a:t>Daniel worked on the implementation of the IRB (Internal Ratings-based) approach to capital requirements for credit risk. In specific he was involved in the devolvement of the models for LGD (Loss given default).</a:t>
            </a:r>
          </a:p>
          <a:p>
            <a:pPr marL="180001" indent="-180001">
              <a:spcBef>
                <a:spcPct val="0"/>
              </a:spcBef>
              <a:spcAft>
                <a:spcPts val="600"/>
              </a:spcAft>
              <a:buFont typeface="Arial" panose="020B0604020202020204" pitchFamily="34" charset="0"/>
              <a:buChar char="•"/>
              <a:tabLst>
                <a:tab pos="2865457" algn="l"/>
              </a:tabLst>
              <a:defRPr/>
            </a:pPr>
            <a:r>
              <a:rPr lang="en-GB" sz="730" dirty="0">
                <a:cs typeface="Arial" charset="0"/>
              </a:rPr>
              <a:t>BFA (Angola)</a:t>
            </a:r>
          </a:p>
          <a:p>
            <a:pPr>
              <a:spcBef>
                <a:spcPct val="0"/>
              </a:spcBef>
              <a:spcAft>
                <a:spcPts val="600"/>
              </a:spcAft>
              <a:tabLst>
                <a:tab pos="2865457" algn="l"/>
              </a:tabLst>
              <a:defRPr/>
            </a:pPr>
            <a:r>
              <a:rPr lang="en-GB" sz="730" dirty="0">
                <a:cs typeface="Arial" charset="0"/>
              </a:rPr>
              <a:t>Daniel worked on the recalibration of the credit risk models, in particular he worked on the PD (probability of default) model, the LGD model, the CCF (Credit Conversion factor) model, the total pre payment model and the BM (Behavioural Maturity) model.</a:t>
            </a:r>
          </a:p>
          <a:p>
            <a:pPr marL="180001" indent="-180001">
              <a:spcBef>
                <a:spcPct val="0"/>
              </a:spcBef>
              <a:spcAft>
                <a:spcPts val="600"/>
              </a:spcAft>
              <a:buFont typeface="Arial" panose="020B0604020202020204" pitchFamily="34" charset="0"/>
              <a:buChar char="•"/>
              <a:tabLst>
                <a:tab pos="2865457" algn="l"/>
              </a:tabLst>
              <a:defRPr/>
            </a:pPr>
            <a:r>
              <a:rPr lang="en-GB" sz="730" dirty="0">
                <a:cs typeface="Arial" charset="0"/>
              </a:rPr>
              <a:t>BPF (Portugal) CGD (Portugal), BST (Portugal)</a:t>
            </a:r>
          </a:p>
          <a:p>
            <a:endParaRPr lang="pt-PT" dirty="0"/>
          </a:p>
        </p:txBody>
      </p:sp>
      <p:sp>
        <p:nvSpPr>
          <p:cNvPr id="4" name="Slide Number Placeholder 3"/>
          <p:cNvSpPr>
            <a:spLocks noGrp="1"/>
          </p:cNvSpPr>
          <p:nvPr>
            <p:ph type="sldNum" sz="quarter" idx="5"/>
          </p:nvPr>
        </p:nvSpPr>
        <p:spPr/>
        <p:txBody>
          <a:bodyPr/>
          <a:lstStyle/>
          <a:p>
            <a:fld id="{9BA89167-0331-3A4E-9E1D-D28966833C06}" type="slidenum">
              <a:rPr lang="en-US" smtClean="0"/>
              <a:pPr/>
              <a:t>0</a:t>
            </a:fld>
            <a:endParaRPr lang="en-US"/>
          </a:p>
        </p:txBody>
      </p:sp>
    </p:spTree>
    <p:extLst>
      <p:ext uri="{BB962C8B-B14F-4D97-AF65-F5344CB8AC3E}">
        <p14:creationId xmlns:p14="http://schemas.microsoft.com/office/powerpoint/2010/main" val="3921474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14.jpeg"/><Relationship Id="rId4"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6.jpeg"/><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17.jpeg"/><Relationship Id="rId4"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5.png"/><Relationship Id="rId5" Type="http://schemas.openxmlformats.org/officeDocument/2006/relationships/image" Target="../media/image19.jpeg"/><Relationship Id="rId4"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20.jpeg"/><Relationship Id="rId4"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D2C953-7796-4475-A43F-95896674E9EB}"/>
              </a:ext>
            </a:extLst>
          </p:cNvPr>
          <p:cNvPicPr>
            <a:picLocks noChangeAspect="1"/>
          </p:cNvPicPr>
          <p:nvPr userDrawn="1"/>
        </p:nvPicPr>
        <p:blipFill>
          <a:blip r:embed="rId4"/>
          <a:srcRect/>
          <a:stretch/>
        </p:blipFill>
        <p:spPr>
          <a:xfrm>
            <a:off x="-1806" y="-5868"/>
            <a:ext cx="9164865" cy="5155237"/>
          </a:xfrm>
          <a:prstGeom prst="rect">
            <a:avLst/>
          </a:prstGeom>
        </p:spPr>
      </p:pic>
      <p:graphicFrame>
        <p:nvGraphicFramePr>
          <p:cNvPr id="7" name="Object 6" hidden="1">
            <a:extLst>
              <a:ext uri="{FF2B5EF4-FFF2-40B4-BE49-F238E27FC236}">
                <a16:creationId xmlns:a16="http://schemas.microsoft.com/office/drawing/2014/main" id="{F46DF2E1-7EC1-4AE1-BDE2-7D0EEF375F2F}"/>
              </a:ext>
            </a:extLst>
          </p:cNvPr>
          <p:cNvGraphicFramePr>
            <a:graphicFrameLocks noChangeAspect="1"/>
          </p:cNvGraphicFramePr>
          <p:nvPr userDrawn="1">
            <p:custDataLst>
              <p:tags r:id="rId1"/>
            </p:custDataLst>
            <p:extLst>
              <p:ext uri="{D42A27DB-BD31-4B8C-83A1-F6EECF244321}">
                <p14:modId xmlns:p14="http://schemas.microsoft.com/office/powerpoint/2010/main" val="2432510317"/>
              </p:ext>
            </p:extLst>
          </p:nvPr>
        </p:nvGraphicFramePr>
        <p:xfrm>
          <a:off x="1466" y="1191"/>
          <a:ext cx="1466" cy="1191"/>
        </p:xfrm>
        <a:graphic>
          <a:graphicData uri="http://schemas.openxmlformats.org/presentationml/2006/ole">
            <mc:AlternateContent xmlns:mc="http://schemas.openxmlformats.org/markup-compatibility/2006">
              <mc:Choice xmlns:v="urn:schemas-microsoft-com:vml" Requires="v">
                <p:oleObj name="think-cell Slide" r:id="rId5" imgW="306" imgH="308" progId="TCLayout.ActiveDocument.1">
                  <p:embed/>
                </p:oleObj>
              </mc:Choice>
              <mc:Fallback>
                <p:oleObj name="think-cell Slide" r:id="rId5" imgW="306" imgH="308" progId="TCLayout.ActiveDocument.1">
                  <p:embed/>
                  <p:pic>
                    <p:nvPicPr>
                      <p:cNvPr id="7" name="Object 6" hidden="1">
                        <a:extLst>
                          <a:ext uri="{FF2B5EF4-FFF2-40B4-BE49-F238E27FC236}">
                            <a16:creationId xmlns:a16="http://schemas.microsoft.com/office/drawing/2014/main" id="{F46DF2E1-7EC1-4AE1-BDE2-7D0EEF375F2F}"/>
                          </a:ext>
                        </a:extLst>
                      </p:cNvPr>
                      <p:cNvPicPr/>
                      <p:nvPr/>
                    </p:nvPicPr>
                    <p:blipFill>
                      <a:blip r:embed="rId6"/>
                      <a:stretch>
                        <a:fillRect/>
                      </a:stretch>
                    </p:blipFill>
                    <p:spPr>
                      <a:xfrm>
                        <a:off x="1466" y="1191"/>
                        <a:ext cx="1466" cy="1191"/>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5C625D-E77D-4286-BF4C-62582DB0DE45}"/>
              </a:ext>
            </a:extLst>
          </p:cNvPr>
          <p:cNvSpPr/>
          <p:nvPr userDrawn="1">
            <p:custDataLst>
              <p:tags r:id="rId2"/>
            </p:custDataLst>
          </p:nvPr>
        </p:nvSpPr>
        <p:spPr>
          <a:xfrm>
            <a:off x="0" y="0"/>
            <a:ext cx="146538" cy="119063"/>
          </a:xfrm>
          <a:prstGeom prst="rect">
            <a:avLst/>
          </a:prstGeom>
          <a:solidFill>
            <a:srgbClr val="C8CDD7"/>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GB" sz="2000" b="1" i="0" baseline="0">
              <a:solidFill>
                <a:srgbClr val="000000"/>
              </a:solidFill>
              <a:latin typeface="Trebuchet MS" panose="020B0603020202020204" pitchFamily="34" charset="0"/>
              <a:ea typeface="+mj-ea"/>
              <a:cs typeface="+mj-cs"/>
              <a:sym typeface="Trebuchet MS" panose="020B0603020202020204" pitchFamily="34" charset="0"/>
            </a:endParaRPr>
          </a:p>
        </p:txBody>
      </p:sp>
      <p:sp>
        <p:nvSpPr>
          <p:cNvPr id="12" name="Rectangle 11">
            <a:extLst>
              <a:ext uri="{FF2B5EF4-FFF2-40B4-BE49-F238E27FC236}">
                <a16:creationId xmlns:a16="http://schemas.microsoft.com/office/drawing/2014/main" id="{5D5DF01C-B328-0D9D-7FB2-650064FB2328}"/>
              </a:ext>
            </a:extLst>
          </p:cNvPr>
          <p:cNvSpPr/>
          <p:nvPr userDrawn="1"/>
        </p:nvSpPr>
        <p:spPr>
          <a:xfrm>
            <a:off x="-8626" y="-5868"/>
            <a:ext cx="9171686" cy="5166457"/>
          </a:xfrm>
          <a:prstGeom prst="rect">
            <a:avLst/>
          </a:prstGeom>
          <a:solidFill>
            <a:schemeClr val="accent1">
              <a:alpha val="50071"/>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2" name="Title 1"/>
          <p:cNvSpPr>
            <a:spLocks noGrp="1"/>
          </p:cNvSpPr>
          <p:nvPr>
            <p:ph type="ctrTitle" hasCustomPrompt="1"/>
          </p:nvPr>
        </p:nvSpPr>
        <p:spPr>
          <a:xfrm>
            <a:off x="468314" y="2575346"/>
            <a:ext cx="5588242" cy="333137"/>
          </a:xfrm>
          <a:prstGeom prst="rect">
            <a:avLst/>
          </a:prstGeom>
        </p:spPr>
        <p:txBody>
          <a:bodyPr vert="horz" anchor="ctr">
            <a:noAutofit/>
          </a:bodyPr>
          <a:lstStyle>
            <a:lvl1pPr>
              <a:defRPr sz="2000" b="1" cap="all" baseline="0">
                <a:solidFill>
                  <a:schemeClr val="bg1"/>
                </a:solidFill>
                <a:latin typeface="+mj-lt"/>
              </a:defRPr>
            </a:lvl1pPr>
          </a:lstStyle>
          <a:p>
            <a:r>
              <a:rPr lang="en-GB" noProof="0"/>
              <a:t>Presentation title and/or client name</a:t>
            </a:r>
            <a:endParaRPr lang="en-US"/>
          </a:p>
        </p:txBody>
      </p:sp>
      <p:sp>
        <p:nvSpPr>
          <p:cNvPr id="13" name="Right Triangle 12">
            <a:extLst>
              <a:ext uri="{FF2B5EF4-FFF2-40B4-BE49-F238E27FC236}">
                <a16:creationId xmlns:a16="http://schemas.microsoft.com/office/drawing/2014/main" id="{8D793BD6-941F-4A07-BF18-FDF311F7D4AA}"/>
              </a:ext>
            </a:extLst>
          </p:cNvPr>
          <p:cNvSpPr/>
          <p:nvPr userDrawn="1"/>
        </p:nvSpPr>
        <p:spPr>
          <a:xfrm rot="5400000">
            <a:off x="-27540" y="4121"/>
            <a:ext cx="638935" cy="604173"/>
          </a:xfrm>
          <a:prstGeom prst="rtTriangle">
            <a:avLst/>
          </a:prstGeom>
          <a:solidFill>
            <a:schemeClr val="bg1">
              <a:alpha val="84648"/>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5" name="Right Triangle 14">
            <a:extLst>
              <a:ext uri="{FF2B5EF4-FFF2-40B4-BE49-F238E27FC236}">
                <a16:creationId xmlns:a16="http://schemas.microsoft.com/office/drawing/2014/main" id="{B5A8AF0C-ADED-34C4-11DE-B91F5986C9D5}"/>
              </a:ext>
            </a:extLst>
          </p:cNvPr>
          <p:cNvSpPr/>
          <p:nvPr userDrawn="1"/>
        </p:nvSpPr>
        <p:spPr>
          <a:xfrm rot="16200000">
            <a:off x="5507516" y="1503512"/>
            <a:ext cx="3767238" cy="3562283"/>
          </a:xfrm>
          <a:prstGeom prst="rtTriangle">
            <a:avLst/>
          </a:prstGeom>
          <a:solidFill>
            <a:schemeClr val="bg1">
              <a:alpha val="84648"/>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pic>
        <p:nvPicPr>
          <p:cNvPr id="10" name="Picture 9">
            <a:extLst>
              <a:ext uri="{FF2B5EF4-FFF2-40B4-BE49-F238E27FC236}">
                <a16:creationId xmlns:a16="http://schemas.microsoft.com/office/drawing/2014/main" id="{A4BD42C5-DC89-5A0F-6324-798E41990B77}"/>
              </a:ext>
            </a:extLst>
          </p:cNvPr>
          <p:cNvPicPr>
            <a:picLocks noChangeAspect="1"/>
          </p:cNvPicPr>
          <p:nvPr userDrawn="1"/>
        </p:nvPicPr>
        <p:blipFill>
          <a:blip r:embed="rId7"/>
          <a:stretch>
            <a:fillRect/>
          </a:stretch>
        </p:blipFill>
        <p:spPr>
          <a:xfrm>
            <a:off x="6412675" y="4528399"/>
            <a:ext cx="2521775" cy="396026"/>
          </a:xfrm>
          <a:prstGeom prst="rect">
            <a:avLst/>
          </a:prstGeom>
        </p:spPr>
      </p:pic>
      <p:sp>
        <p:nvSpPr>
          <p:cNvPr id="14" name="Subtitle 2">
            <a:extLst>
              <a:ext uri="{FF2B5EF4-FFF2-40B4-BE49-F238E27FC236}">
                <a16:creationId xmlns:a16="http://schemas.microsoft.com/office/drawing/2014/main" id="{D452F617-E629-298B-DAC7-308E5925276B}"/>
              </a:ext>
            </a:extLst>
          </p:cNvPr>
          <p:cNvSpPr txBox="1">
            <a:spLocks/>
          </p:cNvSpPr>
          <p:nvPr userDrawn="1"/>
        </p:nvSpPr>
        <p:spPr>
          <a:xfrm>
            <a:off x="468313" y="4659314"/>
            <a:ext cx="5191107" cy="252412"/>
          </a:xfrm>
          <a:prstGeom prst="rect">
            <a:avLst/>
          </a:prstGeom>
        </p:spPr>
        <p:txBody>
          <a:bodyPr wrap="square" lIns="0" tIns="0" rIns="0" bIns="0" anchor="ctr">
            <a:noAutofit/>
          </a:bodyPr>
          <a:lstStyle>
            <a:lvl1pPr marL="0" indent="0" algn="l">
              <a:buNone/>
              <a:defRPr sz="1000" cap="all" baseline="0">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defTabSz="457200">
              <a:spcBef>
                <a:spcPct val="20000"/>
              </a:spcBef>
              <a:defRPr/>
            </a:pPr>
            <a:r>
              <a:rPr lang="en-GB" sz="900" cap="none">
                <a:solidFill>
                  <a:schemeClr val="bg1"/>
                </a:solidFill>
                <a:cs typeface="Trebuchet MS"/>
              </a:rPr>
              <a:t>INTERNAL AND STRICTLY CONFIDENTIAL: PLEASE DO NOT DISTRIBUTE, COPY OR DISSEMINATE</a:t>
            </a:r>
          </a:p>
        </p:txBody>
      </p:sp>
      <p:sp>
        <p:nvSpPr>
          <p:cNvPr id="17" name="Text Placeholder 16">
            <a:extLst>
              <a:ext uri="{FF2B5EF4-FFF2-40B4-BE49-F238E27FC236}">
                <a16:creationId xmlns:a16="http://schemas.microsoft.com/office/drawing/2014/main" id="{B67A1799-5980-38FF-92A0-00066D7B1941}"/>
              </a:ext>
            </a:extLst>
          </p:cNvPr>
          <p:cNvSpPr>
            <a:spLocks noGrp="1"/>
          </p:cNvSpPr>
          <p:nvPr>
            <p:ph type="body" sz="quarter" idx="10" hasCustomPrompt="1"/>
          </p:nvPr>
        </p:nvSpPr>
        <p:spPr>
          <a:xfrm>
            <a:off x="468313" y="2967984"/>
            <a:ext cx="5588000" cy="381600"/>
          </a:xfrm>
          <a:prstGeom prst="rect">
            <a:avLst/>
          </a:prstGeom>
        </p:spPr>
        <p:txBody>
          <a:bodyPr lIns="0" tIns="0" rIns="0" bIns="0" anchor="ctr"/>
          <a:lstStyle>
            <a:lvl1pPr marL="0" indent="0">
              <a:buNone/>
              <a:defRPr sz="1600" b="1" cap="all" baseline="0">
                <a:solidFill>
                  <a:schemeClr val="accent5"/>
                </a:solidFill>
              </a:defRPr>
            </a:lvl1pPr>
          </a:lstStyle>
          <a:p>
            <a:pPr lvl="0"/>
            <a:r>
              <a:rPr lang="en-GB"/>
              <a:t>Topic of presentation or subtitle</a:t>
            </a:r>
          </a:p>
        </p:txBody>
      </p:sp>
      <p:sp>
        <p:nvSpPr>
          <p:cNvPr id="20" name="Text Placeholder 19">
            <a:extLst>
              <a:ext uri="{FF2B5EF4-FFF2-40B4-BE49-F238E27FC236}">
                <a16:creationId xmlns:a16="http://schemas.microsoft.com/office/drawing/2014/main" id="{E794E808-A545-278C-E3FF-D84A57AC3407}"/>
              </a:ext>
            </a:extLst>
          </p:cNvPr>
          <p:cNvSpPr>
            <a:spLocks noGrp="1"/>
          </p:cNvSpPr>
          <p:nvPr>
            <p:ph type="body" sz="quarter" idx="11" hasCustomPrompt="1"/>
          </p:nvPr>
        </p:nvSpPr>
        <p:spPr>
          <a:xfrm>
            <a:off x="468313" y="3409849"/>
            <a:ext cx="2098800" cy="273600"/>
          </a:xfrm>
          <a:prstGeom prst="rect">
            <a:avLst/>
          </a:prstGeom>
        </p:spPr>
        <p:txBody>
          <a:bodyPr lIns="0" tIns="0" rIns="0" bIns="0" anchor="ctr"/>
          <a:lstStyle>
            <a:lvl1pPr marL="0" indent="0">
              <a:buNone/>
              <a:defRPr sz="900" cap="all" baseline="0">
                <a:solidFill>
                  <a:schemeClr val="bg1"/>
                </a:solidFill>
              </a:defRPr>
            </a:lvl1pPr>
          </a:lstStyle>
          <a:p>
            <a:pPr lvl="0"/>
            <a:r>
              <a:rPr lang="en-GB"/>
              <a:t>date</a:t>
            </a:r>
          </a:p>
        </p:txBody>
      </p:sp>
    </p:spTree>
    <p:extLst>
      <p:ext uri="{BB962C8B-B14F-4D97-AF65-F5344CB8AC3E}">
        <p14:creationId xmlns:p14="http://schemas.microsoft.com/office/powerpoint/2010/main" val="533957601"/>
      </p:ext>
    </p:extLst>
  </p:cSld>
  <p:clrMapOvr>
    <a:masterClrMapping/>
  </p:clrMapOvr>
  <p:extLst>
    <p:ext uri="{DCECCB84-F9BA-43D5-87BE-67443E8EF086}">
      <p15:sldGuideLst xmlns:p15="http://schemas.microsoft.com/office/powerpoint/2012/main">
        <p15:guide id="1" orient="horz" pos="150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744EFE-5E87-88C5-44D1-AADDEF34F5F2}"/>
              </a:ext>
            </a:extLst>
          </p:cNvPr>
          <p:cNvSpPr>
            <a:spLocks noGrp="1"/>
          </p:cNvSpPr>
          <p:nvPr>
            <p:ph type="title" hasCustomPrompt="1"/>
          </p:nvPr>
        </p:nvSpPr>
        <p:spPr>
          <a:xfrm>
            <a:off x="221784" y="244361"/>
            <a:ext cx="8453904" cy="558527"/>
          </a:xfrm>
        </p:spPr>
        <p:txBody>
          <a:bodyPr/>
          <a:lstStyle>
            <a:lvl1pPr>
              <a:defRPr>
                <a:solidFill>
                  <a:schemeClr val="accent1"/>
                </a:solidFill>
              </a:defRPr>
            </a:lvl1pPr>
          </a:lstStyle>
          <a:p>
            <a:r>
              <a:rPr lang="en-GB"/>
              <a:t>Click to edit Slide title</a:t>
            </a:r>
            <a:endParaRPr lang="en-PT"/>
          </a:p>
        </p:txBody>
      </p:sp>
      <p:pic>
        <p:nvPicPr>
          <p:cNvPr id="4" name="Picture 3">
            <a:extLst>
              <a:ext uri="{FF2B5EF4-FFF2-40B4-BE49-F238E27FC236}">
                <a16:creationId xmlns:a16="http://schemas.microsoft.com/office/drawing/2014/main" id="{9E0AADDE-CF38-8D9D-4FDE-D31493007EE7}"/>
              </a:ext>
            </a:extLst>
          </p:cNvPr>
          <p:cNvPicPr>
            <a:picLocks noChangeAspect="1"/>
          </p:cNvPicPr>
          <p:nvPr userDrawn="1"/>
        </p:nvPicPr>
        <p:blipFill>
          <a:blip r:embed="rId2"/>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32981481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ox Layout Slide (Vertical)">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3238644D-E2C2-7407-E5E5-21848A6A48DE}"/>
              </a:ext>
            </a:extLst>
          </p:cNvPr>
          <p:cNvGraphicFramePr>
            <a:graphicFrameLocks noChangeAspect="1"/>
          </p:cNvGraphicFramePr>
          <p:nvPr userDrawn="1">
            <p:custDataLst>
              <p:tags r:id="rId1"/>
            </p:custDataLst>
            <p:extLst>
              <p:ext uri="{D42A27DB-BD31-4B8C-83A1-F6EECF244321}">
                <p14:modId xmlns:p14="http://schemas.microsoft.com/office/powerpoint/2010/main" val="1849249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11" name="Object 10" hidden="1">
                        <a:extLst>
                          <a:ext uri="{FF2B5EF4-FFF2-40B4-BE49-F238E27FC236}">
                            <a16:creationId xmlns:a16="http://schemas.microsoft.com/office/drawing/2014/main" id="{3238644D-E2C2-7407-E5E5-21848A6A48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Text Placeholder 6">
            <a:extLst>
              <a:ext uri="{FF2B5EF4-FFF2-40B4-BE49-F238E27FC236}">
                <a16:creationId xmlns:a16="http://schemas.microsoft.com/office/drawing/2014/main" id="{AEE1696C-7845-6E31-348A-29DCC802AFB8}"/>
              </a:ext>
            </a:extLst>
          </p:cNvPr>
          <p:cNvSpPr>
            <a:spLocks noGrp="1"/>
          </p:cNvSpPr>
          <p:nvPr>
            <p:ph type="body" sz="quarter" idx="19" hasCustomPrompt="1"/>
          </p:nvPr>
        </p:nvSpPr>
        <p:spPr>
          <a:xfrm>
            <a:off x="2424267" y="962112"/>
            <a:ext cx="2084400" cy="3697200"/>
          </a:xfrm>
          <a:prstGeom prst="snip2DiagRect">
            <a:avLst>
              <a:gd name="adj1" fmla="val 11076"/>
              <a:gd name="adj2" fmla="val 0"/>
            </a:avLst>
          </a:prstGeom>
          <a:solidFill>
            <a:schemeClr val="accent2"/>
          </a:solidFill>
        </p:spPr>
        <p:txBody>
          <a:bodyPr/>
          <a:lstStyle>
            <a:lvl1pPr marL="0" indent="0">
              <a:buNone/>
              <a:defRPr>
                <a:solidFill>
                  <a:schemeClr val="accent2"/>
                </a:solidFill>
              </a:defRPr>
            </a:lvl1pPr>
          </a:lstStyle>
          <a:p>
            <a:pPr lvl="0"/>
            <a:r>
              <a:rPr lang="en-GB"/>
              <a:t> </a:t>
            </a:r>
          </a:p>
        </p:txBody>
      </p:sp>
      <p:sp>
        <p:nvSpPr>
          <p:cNvPr id="21" name="Text Placeholder 6">
            <a:extLst>
              <a:ext uri="{FF2B5EF4-FFF2-40B4-BE49-F238E27FC236}">
                <a16:creationId xmlns:a16="http://schemas.microsoft.com/office/drawing/2014/main" id="{3D01FAC8-0B12-2AB9-CA80-F4E9B8EE5E61}"/>
              </a:ext>
            </a:extLst>
          </p:cNvPr>
          <p:cNvSpPr>
            <a:spLocks noGrp="1"/>
          </p:cNvSpPr>
          <p:nvPr>
            <p:ph type="body" sz="quarter" idx="20" hasCustomPrompt="1"/>
          </p:nvPr>
        </p:nvSpPr>
        <p:spPr>
          <a:xfrm>
            <a:off x="4633984" y="962112"/>
            <a:ext cx="2084400" cy="3697200"/>
          </a:xfrm>
          <a:prstGeom prst="snip2DiagRect">
            <a:avLst>
              <a:gd name="adj1" fmla="val 11076"/>
              <a:gd name="adj2" fmla="val 0"/>
            </a:avLst>
          </a:prstGeom>
          <a:solidFill>
            <a:schemeClr val="accent2"/>
          </a:solidFill>
        </p:spPr>
        <p:txBody>
          <a:bodyPr/>
          <a:lstStyle>
            <a:lvl1pPr marL="0" indent="0">
              <a:buNone/>
              <a:defRPr>
                <a:solidFill>
                  <a:schemeClr val="accent2"/>
                </a:solidFill>
              </a:defRPr>
            </a:lvl1pPr>
          </a:lstStyle>
          <a:p>
            <a:pPr lvl="0"/>
            <a:r>
              <a:rPr lang="en-GB"/>
              <a:t> </a:t>
            </a:r>
          </a:p>
        </p:txBody>
      </p:sp>
      <p:sp>
        <p:nvSpPr>
          <p:cNvPr id="22" name="Text Placeholder 6">
            <a:extLst>
              <a:ext uri="{FF2B5EF4-FFF2-40B4-BE49-F238E27FC236}">
                <a16:creationId xmlns:a16="http://schemas.microsoft.com/office/drawing/2014/main" id="{1EBFBBAF-C306-04E2-1D4D-033B7A89C905}"/>
              </a:ext>
            </a:extLst>
          </p:cNvPr>
          <p:cNvSpPr>
            <a:spLocks noGrp="1"/>
          </p:cNvSpPr>
          <p:nvPr>
            <p:ph type="body" sz="quarter" idx="21" hasCustomPrompt="1"/>
          </p:nvPr>
        </p:nvSpPr>
        <p:spPr>
          <a:xfrm>
            <a:off x="6843702" y="962112"/>
            <a:ext cx="2084400" cy="3697200"/>
          </a:xfrm>
          <a:prstGeom prst="snip2DiagRect">
            <a:avLst>
              <a:gd name="adj1" fmla="val 11076"/>
              <a:gd name="adj2" fmla="val 0"/>
            </a:avLst>
          </a:prstGeom>
          <a:solidFill>
            <a:schemeClr val="accent2"/>
          </a:solidFill>
        </p:spPr>
        <p:txBody>
          <a:bodyPr/>
          <a:lstStyle>
            <a:lvl1pPr marL="0" indent="0">
              <a:buNone/>
              <a:defRPr>
                <a:solidFill>
                  <a:schemeClr val="accent2"/>
                </a:solidFill>
              </a:defRPr>
            </a:lvl1pPr>
          </a:lstStyle>
          <a:p>
            <a:pPr lvl="0"/>
            <a:r>
              <a:rPr lang="en-GB"/>
              <a:t> </a:t>
            </a:r>
          </a:p>
        </p:txBody>
      </p:sp>
      <p:sp>
        <p:nvSpPr>
          <p:cNvPr id="7" name="Text Placeholder 6">
            <a:extLst>
              <a:ext uri="{FF2B5EF4-FFF2-40B4-BE49-F238E27FC236}">
                <a16:creationId xmlns:a16="http://schemas.microsoft.com/office/drawing/2014/main" id="{814C7F59-8BE1-D29C-0F21-B63C746EA5DD}"/>
              </a:ext>
            </a:extLst>
          </p:cNvPr>
          <p:cNvSpPr>
            <a:spLocks noGrp="1"/>
          </p:cNvSpPr>
          <p:nvPr>
            <p:ph type="body" sz="quarter" idx="18" hasCustomPrompt="1"/>
          </p:nvPr>
        </p:nvSpPr>
        <p:spPr>
          <a:xfrm>
            <a:off x="214550" y="962112"/>
            <a:ext cx="2084400" cy="3697200"/>
          </a:xfrm>
          <a:prstGeom prst="snip2DiagRect">
            <a:avLst>
              <a:gd name="adj1" fmla="val 11076"/>
              <a:gd name="adj2" fmla="val 0"/>
            </a:avLst>
          </a:prstGeom>
          <a:solidFill>
            <a:schemeClr val="accent2"/>
          </a:solidFill>
        </p:spPr>
        <p:txBody>
          <a:bodyPr/>
          <a:lstStyle>
            <a:lvl1pPr marL="0" indent="0">
              <a:buNone/>
              <a:defRPr>
                <a:solidFill>
                  <a:schemeClr val="accent2"/>
                </a:solidFill>
              </a:defRPr>
            </a:lvl1pPr>
          </a:lstStyle>
          <a:p>
            <a:pPr lvl="0"/>
            <a:r>
              <a:rPr lang="en-GB"/>
              <a:t> </a:t>
            </a:r>
          </a:p>
        </p:txBody>
      </p:sp>
      <p:sp>
        <p:nvSpPr>
          <p:cNvPr id="5" name="Title 4">
            <a:extLst>
              <a:ext uri="{FF2B5EF4-FFF2-40B4-BE49-F238E27FC236}">
                <a16:creationId xmlns:a16="http://schemas.microsoft.com/office/drawing/2014/main" id="{E0DD1003-CC13-3C75-0397-035A1AF13855}"/>
              </a:ext>
            </a:extLst>
          </p:cNvPr>
          <p:cNvSpPr>
            <a:spLocks noGrp="1"/>
          </p:cNvSpPr>
          <p:nvPr>
            <p:ph type="title" hasCustomPrompt="1"/>
          </p:nvPr>
        </p:nvSpPr>
        <p:spPr/>
        <p:txBody>
          <a:bodyPr vert="horz"/>
          <a:lstStyle>
            <a:lvl1pPr>
              <a:defRPr>
                <a:solidFill>
                  <a:schemeClr val="accent1"/>
                </a:solidFill>
              </a:defRPr>
            </a:lvl1pPr>
          </a:lstStyle>
          <a:p>
            <a:r>
              <a:rPr lang="en-GB"/>
              <a:t>Click to edit Slide title</a:t>
            </a:r>
            <a:endParaRPr lang="en-PT"/>
          </a:p>
        </p:txBody>
      </p:sp>
      <p:pic>
        <p:nvPicPr>
          <p:cNvPr id="4" name="Picture 3">
            <a:extLst>
              <a:ext uri="{FF2B5EF4-FFF2-40B4-BE49-F238E27FC236}">
                <a16:creationId xmlns:a16="http://schemas.microsoft.com/office/drawing/2014/main" id="{3EB4F229-A7D9-56AB-8A21-B5EA053C455F}"/>
              </a:ext>
            </a:extLst>
          </p:cNvPr>
          <p:cNvPicPr>
            <a:picLocks noChangeAspect="1"/>
          </p:cNvPicPr>
          <p:nvPr userDrawn="1"/>
        </p:nvPicPr>
        <p:blipFill>
          <a:blip r:embed="rId5"/>
          <a:stretch>
            <a:fillRect/>
          </a:stretch>
        </p:blipFill>
        <p:spPr>
          <a:xfrm>
            <a:off x="7090209" y="4769494"/>
            <a:ext cx="1442975" cy="223661"/>
          </a:xfrm>
          <a:prstGeom prst="rect">
            <a:avLst/>
          </a:prstGeom>
        </p:spPr>
      </p:pic>
      <p:sp>
        <p:nvSpPr>
          <p:cNvPr id="14" name="Text Placeholder 13">
            <a:extLst>
              <a:ext uri="{FF2B5EF4-FFF2-40B4-BE49-F238E27FC236}">
                <a16:creationId xmlns:a16="http://schemas.microsoft.com/office/drawing/2014/main" id="{021BAB43-C091-B854-50C6-64C7CB0562CA}"/>
              </a:ext>
            </a:extLst>
          </p:cNvPr>
          <p:cNvSpPr>
            <a:spLocks noGrp="1"/>
          </p:cNvSpPr>
          <p:nvPr>
            <p:ph type="body" sz="quarter" idx="10"/>
          </p:nvPr>
        </p:nvSpPr>
        <p:spPr>
          <a:xfrm>
            <a:off x="476406" y="1403328"/>
            <a:ext cx="1822542"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5" name="Text Placeholder 13">
            <a:extLst>
              <a:ext uri="{FF2B5EF4-FFF2-40B4-BE49-F238E27FC236}">
                <a16:creationId xmlns:a16="http://schemas.microsoft.com/office/drawing/2014/main" id="{B83BE782-9BE0-B606-E808-B104D9648865}"/>
              </a:ext>
            </a:extLst>
          </p:cNvPr>
          <p:cNvSpPr>
            <a:spLocks noGrp="1"/>
          </p:cNvSpPr>
          <p:nvPr>
            <p:ph type="body" sz="quarter" idx="11"/>
          </p:nvPr>
        </p:nvSpPr>
        <p:spPr>
          <a:xfrm>
            <a:off x="2678279" y="1395846"/>
            <a:ext cx="1830387"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6" name="Text Placeholder 13">
            <a:extLst>
              <a:ext uri="{FF2B5EF4-FFF2-40B4-BE49-F238E27FC236}">
                <a16:creationId xmlns:a16="http://schemas.microsoft.com/office/drawing/2014/main" id="{B2B1A49D-73B7-B089-226B-2FD3F8B96796}"/>
              </a:ext>
            </a:extLst>
          </p:cNvPr>
          <p:cNvSpPr>
            <a:spLocks noGrp="1"/>
          </p:cNvSpPr>
          <p:nvPr>
            <p:ph type="body" sz="quarter" idx="12"/>
          </p:nvPr>
        </p:nvSpPr>
        <p:spPr>
          <a:xfrm>
            <a:off x="4887997" y="1395845"/>
            <a:ext cx="1830387"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8" name="Text Placeholder 13">
            <a:extLst>
              <a:ext uri="{FF2B5EF4-FFF2-40B4-BE49-F238E27FC236}">
                <a16:creationId xmlns:a16="http://schemas.microsoft.com/office/drawing/2014/main" id="{715167A7-8BF2-23C9-EF9B-ABFFE9C808BE}"/>
              </a:ext>
            </a:extLst>
          </p:cNvPr>
          <p:cNvSpPr>
            <a:spLocks noGrp="1"/>
          </p:cNvSpPr>
          <p:nvPr>
            <p:ph type="body" sz="quarter" idx="13"/>
          </p:nvPr>
        </p:nvSpPr>
        <p:spPr>
          <a:xfrm>
            <a:off x="7097715" y="1395844"/>
            <a:ext cx="1830387"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3" name="Text Placeholder 2">
            <a:extLst>
              <a:ext uri="{FF2B5EF4-FFF2-40B4-BE49-F238E27FC236}">
                <a16:creationId xmlns:a16="http://schemas.microsoft.com/office/drawing/2014/main" id="{CCAA0329-B2F7-49E5-69F0-011013266378}"/>
              </a:ext>
            </a:extLst>
          </p:cNvPr>
          <p:cNvSpPr>
            <a:spLocks noGrp="1"/>
          </p:cNvSpPr>
          <p:nvPr>
            <p:ph type="body" sz="quarter" idx="14" hasCustomPrompt="1"/>
          </p:nvPr>
        </p:nvSpPr>
        <p:spPr>
          <a:xfrm>
            <a:off x="476406" y="1057706"/>
            <a:ext cx="1763712"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
        <p:nvSpPr>
          <p:cNvPr id="17" name="Text Placeholder 2">
            <a:extLst>
              <a:ext uri="{FF2B5EF4-FFF2-40B4-BE49-F238E27FC236}">
                <a16:creationId xmlns:a16="http://schemas.microsoft.com/office/drawing/2014/main" id="{DE63DC5E-466E-FA66-0E61-1F3F8149BDD1}"/>
              </a:ext>
            </a:extLst>
          </p:cNvPr>
          <p:cNvSpPr>
            <a:spLocks noGrp="1"/>
          </p:cNvSpPr>
          <p:nvPr>
            <p:ph type="body" sz="quarter" idx="15" hasCustomPrompt="1"/>
          </p:nvPr>
        </p:nvSpPr>
        <p:spPr>
          <a:xfrm>
            <a:off x="2678279" y="1036249"/>
            <a:ext cx="1763712"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
        <p:nvSpPr>
          <p:cNvPr id="19" name="Text Placeholder 2">
            <a:extLst>
              <a:ext uri="{FF2B5EF4-FFF2-40B4-BE49-F238E27FC236}">
                <a16:creationId xmlns:a16="http://schemas.microsoft.com/office/drawing/2014/main" id="{C993D61E-07E4-FD30-F82A-033E23C970AA}"/>
              </a:ext>
            </a:extLst>
          </p:cNvPr>
          <p:cNvSpPr>
            <a:spLocks noGrp="1"/>
          </p:cNvSpPr>
          <p:nvPr>
            <p:ph type="body" sz="quarter" idx="16" hasCustomPrompt="1"/>
          </p:nvPr>
        </p:nvSpPr>
        <p:spPr>
          <a:xfrm>
            <a:off x="4887997" y="1036249"/>
            <a:ext cx="1763712"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
        <p:nvSpPr>
          <p:cNvPr id="20" name="Text Placeholder 2">
            <a:extLst>
              <a:ext uri="{FF2B5EF4-FFF2-40B4-BE49-F238E27FC236}">
                <a16:creationId xmlns:a16="http://schemas.microsoft.com/office/drawing/2014/main" id="{DB925E24-5BB7-297A-C62F-ED9ED5A517D4}"/>
              </a:ext>
            </a:extLst>
          </p:cNvPr>
          <p:cNvSpPr>
            <a:spLocks noGrp="1"/>
          </p:cNvSpPr>
          <p:nvPr>
            <p:ph type="body" sz="quarter" idx="17" hasCustomPrompt="1"/>
          </p:nvPr>
        </p:nvSpPr>
        <p:spPr>
          <a:xfrm>
            <a:off x="7097715" y="1035268"/>
            <a:ext cx="1763712"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Tree>
    <p:extLst>
      <p:ext uri="{BB962C8B-B14F-4D97-AF65-F5344CB8AC3E}">
        <p14:creationId xmlns:p14="http://schemas.microsoft.com/office/powerpoint/2010/main" val="162617753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Box Layout Slide (Horizontal)">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C3F2C72C-6A3F-09AA-5035-50C788FBAD83}"/>
              </a:ext>
            </a:extLst>
          </p:cNvPr>
          <p:cNvGraphicFramePr>
            <a:graphicFrameLocks noChangeAspect="1"/>
          </p:cNvGraphicFramePr>
          <p:nvPr userDrawn="1">
            <p:custDataLst>
              <p:tags r:id="rId1"/>
            </p:custDataLst>
            <p:extLst>
              <p:ext uri="{D42A27DB-BD31-4B8C-83A1-F6EECF244321}">
                <p14:modId xmlns:p14="http://schemas.microsoft.com/office/powerpoint/2010/main" val="3900701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12" name="Object 11" hidden="1">
                        <a:extLst>
                          <a:ext uri="{FF2B5EF4-FFF2-40B4-BE49-F238E27FC236}">
                            <a16:creationId xmlns:a16="http://schemas.microsoft.com/office/drawing/2014/main" id="{C3F2C72C-6A3F-09AA-5035-50C788FBAD8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ext Placeholder 6">
            <a:extLst>
              <a:ext uri="{FF2B5EF4-FFF2-40B4-BE49-F238E27FC236}">
                <a16:creationId xmlns:a16="http://schemas.microsoft.com/office/drawing/2014/main" id="{8BCEF165-0CB5-7617-0E76-98CA4C479BB0}"/>
              </a:ext>
            </a:extLst>
          </p:cNvPr>
          <p:cNvSpPr>
            <a:spLocks noGrp="1"/>
          </p:cNvSpPr>
          <p:nvPr>
            <p:ph type="body" sz="quarter" idx="20" hasCustomPrompt="1"/>
          </p:nvPr>
        </p:nvSpPr>
        <p:spPr>
          <a:xfrm>
            <a:off x="216562" y="2860428"/>
            <a:ext cx="4284000" cy="1800000"/>
          </a:xfrm>
          <a:prstGeom prst="snip2DiagRect">
            <a:avLst>
              <a:gd name="adj1" fmla="val 10936"/>
              <a:gd name="adj2" fmla="val 0"/>
            </a:avLst>
          </a:prstGeom>
          <a:solidFill>
            <a:schemeClr val="accent2"/>
          </a:solidFill>
        </p:spPr>
        <p:txBody>
          <a:bodyPr/>
          <a:lstStyle>
            <a:lvl1pPr marL="0" indent="0">
              <a:buNone/>
              <a:defRPr/>
            </a:lvl1pPr>
          </a:lstStyle>
          <a:p>
            <a:pPr lvl="0"/>
            <a:r>
              <a:rPr lang="en-GB"/>
              <a:t> </a:t>
            </a:r>
          </a:p>
        </p:txBody>
      </p:sp>
      <p:sp>
        <p:nvSpPr>
          <p:cNvPr id="10" name="Text Placeholder 6">
            <a:extLst>
              <a:ext uri="{FF2B5EF4-FFF2-40B4-BE49-F238E27FC236}">
                <a16:creationId xmlns:a16="http://schemas.microsoft.com/office/drawing/2014/main" id="{4FA8D1CB-8B96-8522-2257-6E72A1D55AA7}"/>
              </a:ext>
            </a:extLst>
          </p:cNvPr>
          <p:cNvSpPr>
            <a:spLocks noGrp="1"/>
          </p:cNvSpPr>
          <p:nvPr>
            <p:ph type="body" sz="quarter" idx="21" hasCustomPrompt="1"/>
          </p:nvPr>
        </p:nvSpPr>
        <p:spPr>
          <a:xfrm>
            <a:off x="4644105" y="2860428"/>
            <a:ext cx="4284000" cy="1800000"/>
          </a:xfrm>
          <a:prstGeom prst="snip2DiagRect">
            <a:avLst>
              <a:gd name="adj1" fmla="val 10936"/>
              <a:gd name="adj2" fmla="val 0"/>
            </a:avLst>
          </a:prstGeom>
          <a:solidFill>
            <a:schemeClr val="accent2"/>
          </a:solidFill>
        </p:spPr>
        <p:txBody>
          <a:bodyPr/>
          <a:lstStyle>
            <a:lvl1pPr marL="0" indent="0">
              <a:buNone/>
              <a:defRPr/>
            </a:lvl1pPr>
          </a:lstStyle>
          <a:p>
            <a:pPr lvl="0"/>
            <a:r>
              <a:rPr lang="en-GB"/>
              <a:t> </a:t>
            </a:r>
          </a:p>
        </p:txBody>
      </p:sp>
      <p:sp>
        <p:nvSpPr>
          <p:cNvPr id="8" name="Text Placeholder 6">
            <a:extLst>
              <a:ext uri="{FF2B5EF4-FFF2-40B4-BE49-F238E27FC236}">
                <a16:creationId xmlns:a16="http://schemas.microsoft.com/office/drawing/2014/main" id="{B8DA128E-77A6-7487-7768-7D3D8794F886}"/>
              </a:ext>
            </a:extLst>
          </p:cNvPr>
          <p:cNvSpPr>
            <a:spLocks noGrp="1"/>
          </p:cNvSpPr>
          <p:nvPr>
            <p:ph type="body" sz="quarter" idx="19" hasCustomPrompt="1"/>
          </p:nvPr>
        </p:nvSpPr>
        <p:spPr>
          <a:xfrm>
            <a:off x="4644105" y="950913"/>
            <a:ext cx="4284000" cy="1800000"/>
          </a:xfrm>
          <a:prstGeom prst="snip2DiagRect">
            <a:avLst>
              <a:gd name="adj1" fmla="val 10936"/>
              <a:gd name="adj2" fmla="val 0"/>
            </a:avLst>
          </a:prstGeom>
          <a:solidFill>
            <a:schemeClr val="accent2"/>
          </a:solidFill>
        </p:spPr>
        <p:txBody>
          <a:bodyPr/>
          <a:lstStyle>
            <a:lvl1pPr marL="0" indent="0">
              <a:buNone/>
              <a:defRPr>
                <a:solidFill>
                  <a:schemeClr val="accent1"/>
                </a:solidFill>
              </a:defRPr>
            </a:lvl1pPr>
          </a:lstStyle>
          <a:p>
            <a:pPr lvl="0"/>
            <a:r>
              <a:rPr lang="en-GB"/>
              <a:t> </a:t>
            </a:r>
          </a:p>
        </p:txBody>
      </p:sp>
      <p:sp>
        <p:nvSpPr>
          <p:cNvPr id="7" name="Text Placeholder 6">
            <a:extLst>
              <a:ext uri="{FF2B5EF4-FFF2-40B4-BE49-F238E27FC236}">
                <a16:creationId xmlns:a16="http://schemas.microsoft.com/office/drawing/2014/main" id="{8CB48123-4C5F-D5A6-FD43-3246CD1A575A}"/>
              </a:ext>
            </a:extLst>
          </p:cNvPr>
          <p:cNvSpPr>
            <a:spLocks noGrp="1"/>
          </p:cNvSpPr>
          <p:nvPr>
            <p:ph type="body" sz="quarter" idx="18" hasCustomPrompt="1"/>
          </p:nvPr>
        </p:nvSpPr>
        <p:spPr>
          <a:xfrm>
            <a:off x="216562" y="950913"/>
            <a:ext cx="4284000" cy="1800000"/>
          </a:xfrm>
          <a:prstGeom prst="snip2DiagRect">
            <a:avLst>
              <a:gd name="adj1" fmla="val 10936"/>
              <a:gd name="adj2" fmla="val 0"/>
            </a:avLst>
          </a:prstGeom>
          <a:solidFill>
            <a:schemeClr val="accent2"/>
          </a:solidFill>
        </p:spPr>
        <p:txBody>
          <a:bodyPr/>
          <a:lstStyle>
            <a:lvl1pPr marL="0" indent="0">
              <a:buNone/>
              <a:defRPr/>
            </a:lvl1pPr>
          </a:lstStyle>
          <a:p>
            <a:pPr lvl="0"/>
            <a:r>
              <a:rPr lang="en-GB"/>
              <a:t> </a:t>
            </a:r>
          </a:p>
        </p:txBody>
      </p:sp>
      <p:sp>
        <p:nvSpPr>
          <p:cNvPr id="5" name="Title 4">
            <a:extLst>
              <a:ext uri="{FF2B5EF4-FFF2-40B4-BE49-F238E27FC236}">
                <a16:creationId xmlns:a16="http://schemas.microsoft.com/office/drawing/2014/main" id="{E0DD1003-CC13-3C75-0397-035A1AF13855}"/>
              </a:ext>
            </a:extLst>
          </p:cNvPr>
          <p:cNvSpPr>
            <a:spLocks noGrp="1"/>
          </p:cNvSpPr>
          <p:nvPr>
            <p:ph type="title" hasCustomPrompt="1"/>
          </p:nvPr>
        </p:nvSpPr>
        <p:spPr/>
        <p:txBody>
          <a:bodyPr vert="horz"/>
          <a:lstStyle>
            <a:lvl1pPr>
              <a:defRPr>
                <a:solidFill>
                  <a:schemeClr val="accent1"/>
                </a:solidFill>
              </a:defRPr>
            </a:lvl1pPr>
          </a:lstStyle>
          <a:p>
            <a:r>
              <a:rPr lang="en-GB"/>
              <a:t>Click to edit Slide title</a:t>
            </a:r>
            <a:endParaRPr lang="en-PT"/>
          </a:p>
        </p:txBody>
      </p:sp>
      <p:pic>
        <p:nvPicPr>
          <p:cNvPr id="4" name="Picture 3">
            <a:extLst>
              <a:ext uri="{FF2B5EF4-FFF2-40B4-BE49-F238E27FC236}">
                <a16:creationId xmlns:a16="http://schemas.microsoft.com/office/drawing/2014/main" id="{3EB4F229-A7D9-56AB-8A21-B5EA053C455F}"/>
              </a:ext>
            </a:extLst>
          </p:cNvPr>
          <p:cNvPicPr>
            <a:picLocks noChangeAspect="1"/>
          </p:cNvPicPr>
          <p:nvPr userDrawn="1"/>
        </p:nvPicPr>
        <p:blipFill>
          <a:blip r:embed="rId5"/>
          <a:stretch>
            <a:fillRect/>
          </a:stretch>
        </p:blipFill>
        <p:spPr>
          <a:xfrm>
            <a:off x="7090209" y="4769494"/>
            <a:ext cx="1442975" cy="223661"/>
          </a:xfrm>
          <a:prstGeom prst="rect">
            <a:avLst/>
          </a:prstGeom>
        </p:spPr>
      </p:pic>
      <p:sp>
        <p:nvSpPr>
          <p:cNvPr id="14" name="Text Placeholder 13">
            <a:extLst>
              <a:ext uri="{FF2B5EF4-FFF2-40B4-BE49-F238E27FC236}">
                <a16:creationId xmlns:a16="http://schemas.microsoft.com/office/drawing/2014/main" id="{021BAB43-C091-B854-50C6-64C7CB0562CA}"/>
              </a:ext>
            </a:extLst>
          </p:cNvPr>
          <p:cNvSpPr>
            <a:spLocks noGrp="1"/>
          </p:cNvSpPr>
          <p:nvPr>
            <p:ph type="body" sz="quarter" idx="10"/>
          </p:nvPr>
        </p:nvSpPr>
        <p:spPr>
          <a:xfrm>
            <a:off x="476405" y="1292770"/>
            <a:ext cx="3840550" cy="1278980"/>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7" name="Text Placeholder 13">
            <a:extLst>
              <a:ext uri="{FF2B5EF4-FFF2-40B4-BE49-F238E27FC236}">
                <a16:creationId xmlns:a16="http://schemas.microsoft.com/office/drawing/2014/main" id="{90C5A757-6978-A4C8-2EC9-7DB52744CEC5}"/>
              </a:ext>
            </a:extLst>
          </p:cNvPr>
          <p:cNvSpPr>
            <a:spLocks noGrp="1"/>
          </p:cNvSpPr>
          <p:nvPr>
            <p:ph type="body" sz="quarter" idx="11"/>
          </p:nvPr>
        </p:nvSpPr>
        <p:spPr>
          <a:xfrm>
            <a:off x="4895856" y="1292772"/>
            <a:ext cx="3840550" cy="1278978"/>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1" name="Text Placeholder 13">
            <a:extLst>
              <a:ext uri="{FF2B5EF4-FFF2-40B4-BE49-F238E27FC236}">
                <a16:creationId xmlns:a16="http://schemas.microsoft.com/office/drawing/2014/main" id="{31F79C70-E58E-0365-227A-6DCF5DFD79FE}"/>
              </a:ext>
            </a:extLst>
          </p:cNvPr>
          <p:cNvSpPr>
            <a:spLocks noGrp="1"/>
          </p:cNvSpPr>
          <p:nvPr>
            <p:ph type="body" sz="quarter" idx="12"/>
          </p:nvPr>
        </p:nvSpPr>
        <p:spPr>
          <a:xfrm>
            <a:off x="4895856" y="3200200"/>
            <a:ext cx="3840550" cy="1280840"/>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2" name="Text Placeholder 13">
            <a:extLst>
              <a:ext uri="{FF2B5EF4-FFF2-40B4-BE49-F238E27FC236}">
                <a16:creationId xmlns:a16="http://schemas.microsoft.com/office/drawing/2014/main" id="{AAAC303E-3907-1030-7C5E-523EC573D58B}"/>
              </a:ext>
            </a:extLst>
          </p:cNvPr>
          <p:cNvSpPr>
            <a:spLocks noGrp="1"/>
          </p:cNvSpPr>
          <p:nvPr>
            <p:ph type="body" sz="quarter" idx="13"/>
          </p:nvPr>
        </p:nvSpPr>
        <p:spPr>
          <a:xfrm>
            <a:off x="476405" y="3200199"/>
            <a:ext cx="3840550" cy="1294139"/>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3" name="Text Placeholder 2">
            <a:extLst>
              <a:ext uri="{FF2B5EF4-FFF2-40B4-BE49-F238E27FC236}">
                <a16:creationId xmlns:a16="http://schemas.microsoft.com/office/drawing/2014/main" id="{5B9347C6-0D0E-EE0F-FBE7-85307C3FD6BA}"/>
              </a:ext>
            </a:extLst>
          </p:cNvPr>
          <p:cNvSpPr>
            <a:spLocks noGrp="1"/>
          </p:cNvSpPr>
          <p:nvPr>
            <p:ph type="body" sz="quarter" idx="14" hasCustomPrompt="1"/>
          </p:nvPr>
        </p:nvSpPr>
        <p:spPr>
          <a:xfrm>
            <a:off x="4895850" y="1027112"/>
            <a:ext cx="3840549" cy="265659"/>
          </a:xfrm>
          <a:prstGeom prst="rect">
            <a:avLst/>
          </a:prstGeom>
        </p:spPr>
        <p:txBody>
          <a:bodyPr lIns="0" tIns="0" rIns="0" bIns="0"/>
          <a:lstStyle>
            <a:lvl1pPr marL="0" indent="0">
              <a:buNone/>
              <a:defRPr sz="1400" b="1">
                <a:solidFill>
                  <a:schemeClr val="bg1"/>
                </a:solidFill>
                <a:latin typeface="+mj-lt"/>
              </a:defRPr>
            </a:lvl1pPr>
          </a:lstStyle>
          <a:p>
            <a:pPr lvl="0"/>
            <a:r>
              <a:rPr lang="en-GB"/>
              <a:t>Insert title</a:t>
            </a:r>
            <a:endParaRPr lang="en-PT"/>
          </a:p>
        </p:txBody>
      </p:sp>
      <p:sp>
        <p:nvSpPr>
          <p:cNvPr id="15" name="Text Placeholder 2">
            <a:extLst>
              <a:ext uri="{FF2B5EF4-FFF2-40B4-BE49-F238E27FC236}">
                <a16:creationId xmlns:a16="http://schemas.microsoft.com/office/drawing/2014/main" id="{8278FA9E-8860-AD1F-2147-92BCDB3ED1A9}"/>
              </a:ext>
            </a:extLst>
          </p:cNvPr>
          <p:cNvSpPr>
            <a:spLocks noGrp="1"/>
          </p:cNvSpPr>
          <p:nvPr>
            <p:ph type="body" sz="quarter" idx="15" hasCustomPrompt="1"/>
          </p:nvPr>
        </p:nvSpPr>
        <p:spPr>
          <a:xfrm>
            <a:off x="476398" y="1027111"/>
            <a:ext cx="3840549" cy="265659"/>
          </a:xfrm>
          <a:prstGeom prst="rect">
            <a:avLst/>
          </a:prstGeom>
        </p:spPr>
        <p:txBody>
          <a:bodyPr lIns="0" tIns="0" rIns="0" bIns="0"/>
          <a:lstStyle>
            <a:lvl1pPr marL="0" indent="0">
              <a:buNone/>
              <a:defRPr sz="1400" b="1">
                <a:solidFill>
                  <a:schemeClr val="accent1"/>
                </a:solidFill>
                <a:latin typeface="+mj-lt"/>
              </a:defRPr>
            </a:lvl1pPr>
          </a:lstStyle>
          <a:p>
            <a:pPr lvl="0"/>
            <a:r>
              <a:rPr lang="en-GB"/>
              <a:t>Insert title</a:t>
            </a:r>
            <a:endParaRPr lang="en-PT"/>
          </a:p>
        </p:txBody>
      </p:sp>
      <p:sp>
        <p:nvSpPr>
          <p:cNvPr id="16" name="Text Placeholder 2">
            <a:extLst>
              <a:ext uri="{FF2B5EF4-FFF2-40B4-BE49-F238E27FC236}">
                <a16:creationId xmlns:a16="http://schemas.microsoft.com/office/drawing/2014/main" id="{65443A31-70EE-2E2A-6EF8-87C107CB1124}"/>
              </a:ext>
            </a:extLst>
          </p:cNvPr>
          <p:cNvSpPr>
            <a:spLocks noGrp="1"/>
          </p:cNvSpPr>
          <p:nvPr>
            <p:ph type="body" sz="quarter" idx="16" hasCustomPrompt="1"/>
          </p:nvPr>
        </p:nvSpPr>
        <p:spPr>
          <a:xfrm>
            <a:off x="4895850" y="2934542"/>
            <a:ext cx="3840549" cy="265659"/>
          </a:xfrm>
          <a:prstGeom prst="rect">
            <a:avLst/>
          </a:prstGeom>
        </p:spPr>
        <p:txBody>
          <a:bodyPr lIns="0" tIns="0" rIns="0" bIns="0"/>
          <a:lstStyle>
            <a:lvl1pPr marL="0" indent="0">
              <a:buNone/>
              <a:defRPr sz="1400" b="1">
                <a:solidFill>
                  <a:schemeClr val="accent1"/>
                </a:solidFill>
                <a:latin typeface="+mj-lt"/>
              </a:defRPr>
            </a:lvl1pPr>
          </a:lstStyle>
          <a:p>
            <a:pPr lvl="0"/>
            <a:r>
              <a:rPr lang="en-GB"/>
              <a:t>Insert title</a:t>
            </a:r>
            <a:endParaRPr lang="en-PT"/>
          </a:p>
        </p:txBody>
      </p:sp>
      <p:sp>
        <p:nvSpPr>
          <p:cNvPr id="18" name="Text Placeholder 2">
            <a:extLst>
              <a:ext uri="{FF2B5EF4-FFF2-40B4-BE49-F238E27FC236}">
                <a16:creationId xmlns:a16="http://schemas.microsoft.com/office/drawing/2014/main" id="{36D52450-F29E-6814-AFF6-1E34E562A526}"/>
              </a:ext>
            </a:extLst>
          </p:cNvPr>
          <p:cNvSpPr>
            <a:spLocks noGrp="1"/>
          </p:cNvSpPr>
          <p:nvPr>
            <p:ph type="body" sz="quarter" idx="17" hasCustomPrompt="1"/>
          </p:nvPr>
        </p:nvSpPr>
        <p:spPr>
          <a:xfrm>
            <a:off x="476398" y="2934541"/>
            <a:ext cx="3840549" cy="265659"/>
          </a:xfrm>
          <a:prstGeom prst="rect">
            <a:avLst/>
          </a:prstGeom>
        </p:spPr>
        <p:txBody>
          <a:bodyPr lIns="0" tIns="0" rIns="0" bIns="0"/>
          <a:lstStyle>
            <a:lvl1pPr marL="0" indent="0">
              <a:buNone/>
              <a:defRPr sz="1400" b="1">
                <a:solidFill>
                  <a:schemeClr val="accent1"/>
                </a:solidFill>
                <a:latin typeface="+mj-lt"/>
              </a:defRPr>
            </a:lvl1pPr>
          </a:lstStyle>
          <a:p>
            <a:pPr lvl="0"/>
            <a:r>
              <a:rPr lang="en-GB"/>
              <a:t>Insert title</a:t>
            </a:r>
            <a:endParaRPr lang="en-PT"/>
          </a:p>
        </p:txBody>
      </p:sp>
    </p:spTree>
    <p:extLst>
      <p:ext uri="{BB962C8B-B14F-4D97-AF65-F5344CB8AC3E}">
        <p14:creationId xmlns:p14="http://schemas.microsoft.com/office/powerpoint/2010/main" val="153637483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Box Layout Slide (Vertical)">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7A8F1D00-1991-4D89-7214-7279C7360004}"/>
              </a:ext>
            </a:extLst>
          </p:cNvPr>
          <p:cNvGraphicFramePr>
            <a:graphicFrameLocks noChangeAspect="1"/>
          </p:cNvGraphicFramePr>
          <p:nvPr userDrawn="1">
            <p:custDataLst>
              <p:tags r:id="rId1"/>
            </p:custDataLst>
            <p:extLst>
              <p:ext uri="{D42A27DB-BD31-4B8C-83A1-F6EECF244321}">
                <p14:modId xmlns:p14="http://schemas.microsoft.com/office/powerpoint/2010/main" val="3832590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13" name="Object 12" hidden="1">
                        <a:extLst>
                          <a:ext uri="{FF2B5EF4-FFF2-40B4-BE49-F238E27FC236}">
                            <a16:creationId xmlns:a16="http://schemas.microsoft.com/office/drawing/2014/main" id="{7A8F1D00-1991-4D89-7214-7279C73600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9">
            <a:extLst>
              <a:ext uri="{FF2B5EF4-FFF2-40B4-BE49-F238E27FC236}">
                <a16:creationId xmlns:a16="http://schemas.microsoft.com/office/drawing/2014/main" id="{22412056-3E4F-193A-FA0D-14B9E7A2AF6F}"/>
              </a:ext>
            </a:extLst>
          </p:cNvPr>
          <p:cNvSpPr>
            <a:spLocks noGrp="1"/>
          </p:cNvSpPr>
          <p:nvPr>
            <p:ph type="body" sz="quarter" idx="20" hasCustomPrompt="1"/>
          </p:nvPr>
        </p:nvSpPr>
        <p:spPr>
          <a:xfrm>
            <a:off x="3167999" y="963245"/>
            <a:ext cx="2808000" cy="3697200"/>
          </a:xfrm>
          <a:prstGeom prst="snip2DiagRect">
            <a:avLst>
              <a:gd name="adj1" fmla="val 7915"/>
              <a:gd name="adj2" fmla="val 0"/>
            </a:avLst>
          </a:prstGeom>
          <a:solidFill>
            <a:schemeClr val="accent2"/>
          </a:solidFill>
        </p:spPr>
        <p:txBody>
          <a:bodyPr/>
          <a:lstStyle>
            <a:lvl1pPr marL="0" indent="0">
              <a:buNone/>
              <a:defRPr/>
            </a:lvl1pPr>
          </a:lstStyle>
          <a:p>
            <a:pPr lvl="0"/>
            <a:r>
              <a:rPr lang="en-GB"/>
              <a:t> </a:t>
            </a:r>
          </a:p>
        </p:txBody>
      </p:sp>
      <p:sp>
        <p:nvSpPr>
          <p:cNvPr id="15" name="Text Placeholder 9">
            <a:extLst>
              <a:ext uri="{FF2B5EF4-FFF2-40B4-BE49-F238E27FC236}">
                <a16:creationId xmlns:a16="http://schemas.microsoft.com/office/drawing/2014/main" id="{EC954BBA-52E9-F490-92F2-0C599034CABD}"/>
              </a:ext>
            </a:extLst>
          </p:cNvPr>
          <p:cNvSpPr>
            <a:spLocks noGrp="1"/>
          </p:cNvSpPr>
          <p:nvPr>
            <p:ph type="body" sz="quarter" idx="21" hasCustomPrompt="1"/>
          </p:nvPr>
        </p:nvSpPr>
        <p:spPr>
          <a:xfrm>
            <a:off x="6120100" y="963245"/>
            <a:ext cx="2808000" cy="3697200"/>
          </a:xfrm>
          <a:prstGeom prst="snip2DiagRect">
            <a:avLst>
              <a:gd name="adj1" fmla="val 7915"/>
              <a:gd name="adj2" fmla="val 0"/>
            </a:avLst>
          </a:prstGeom>
          <a:solidFill>
            <a:schemeClr val="accent2"/>
          </a:solidFill>
        </p:spPr>
        <p:txBody>
          <a:bodyPr/>
          <a:lstStyle>
            <a:lvl1pPr marL="0" indent="0">
              <a:buNone/>
              <a:defRPr/>
            </a:lvl1pPr>
          </a:lstStyle>
          <a:p>
            <a:pPr lvl="0"/>
            <a:r>
              <a:rPr lang="en-GB"/>
              <a:t> </a:t>
            </a:r>
          </a:p>
        </p:txBody>
      </p:sp>
      <p:sp>
        <p:nvSpPr>
          <p:cNvPr id="10" name="Text Placeholder 9">
            <a:extLst>
              <a:ext uri="{FF2B5EF4-FFF2-40B4-BE49-F238E27FC236}">
                <a16:creationId xmlns:a16="http://schemas.microsoft.com/office/drawing/2014/main" id="{45D542D7-34A4-CD5B-D827-F2B984BB77C7}"/>
              </a:ext>
            </a:extLst>
          </p:cNvPr>
          <p:cNvSpPr>
            <a:spLocks noGrp="1"/>
          </p:cNvSpPr>
          <p:nvPr>
            <p:ph type="body" sz="quarter" idx="19" hasCustomPrompt="1"/>
          </p:nvPr>
        </p:nvSpPr>
        <p:spPr>
          <a:xfrm>
            <a:off x="215898" y="963245"/>
            <a:ext cx="2808000" cy="3697200"/>
          </a:xfrm>
          <a:prstGeom prst="snip2DiagRect">
            <a:avLst>
              <a:gd name="adj1" fmla="val 7915"/>
              <a:gd name="adj2" fmla="val 0"/>
            </a:avLst>
          </a:prstGeom>
          <a:solidFill>
            <a:schemeClr val="accent2"/>
          </a:solidFill>
        </p:spPr>
        <p:txBody>
          <a:bodyPr/>
          <a:lstStyle>
            <a:lvl1pPr marL="0" indent="0">
              <a:buNone/>
              <a:defRPr/>
            </a:lvl1pPr>
          </a:lstStyle>
          <a:p>
            <a:pPr lvl="0"/>
            <a:r>
              <a:rPr lang="en-GB"/>
              <a:t> </a:t>
            </a:r>
          </a:p>
        </p:txBody>
      </p:sp>
      <p:sp>
        <p:nvSpPr>
          <p:cNvPr id="5" name="Title 4">
            <a:extLst>
              <a:ext uri="{FF2B5EF4-FFF2-40B4-BE49-F238E27FC236}">
                <a16:creationId xmlns:a16="http://schemas.microsoft.com/office/drawing/2014/main" id="{E0DD1003-CC13-3C75-0397-035A1AF13855}"/>
              </a:ext>
            </a:extLst>
          </p:cNvPr>
          <p:cNvSpPr>
            <a:spLocks noGrp="1"/>
          </p:cNvSpPr>
          <p:nvPr>
            <p:ph type="title" hasCustomPrompt="1"/>
          </p:nvPr>
        </p:nvSpPr>
        <p:spPr/>
        <p:txBody>
          <a:bodyPr vert="horz"/>
          <a:lstStyle>
            <a:lvl1pPr>
              <a:defRPr>
                <a:solidFill>
                  <a:schemeClr val="accent1"/>
                </a:solidFill>
              </a:defRPr>
            </a:lvl1pPr>
          </a:lstStyle>
          <a:p>
            <a:r>
              <a:rPr lang="en-GB"/>
              <a:t>Click to edit Slide title</a:t>
            </a:r>
            <a:endParaRPr lang="en-PT"/>
          </a:p>
        </p:txBody>
      </p:sp>
      <p:pic>
        <p:nvPicPr>
          <p:cNvPr id="4" name="Picture 3">
            <a:extLst>
              <a:ext uri="{FF2B5EF4-FFF2-40B4-BE49-F238E27FC236}">
                <a16:creationId xmlns:a16="http://schemas.microsoft.com/office/drawing/2014/main" id="{3EB4F229-A7D9-56AB-8A21-B5EA053C455F}"/>
              </a:ext>
            </a:extLst>
          </p:cNvPr>
          <p:cNvPicPr>
            <a:picLocks noChangeAspect="1"/>
          </p:cNvPicPr>
          <p:nvPr userDrawn="1"/>
        </p:nvPicPr>
        <p:blipFill>
          <a:blip r:embed="rId5"/>
          <a:stretch>
            <a:fillRect/>
          </a:stretch>
        </p:blipFill>
        <p:spPr>
          <a:xfrm>
            <a:off x="7090209" y="4769494"/>
            <a:ext cx="1442975" cy="223661"/>
          </a:xfrm>
          <a:prstGeom prst="rect">
            <a:avLst/>
          </a:prstGeom>
        </p:spPr>
      </p:pic>
      <p:sp>
        <p:nvSpPr>
          <p:cNvPr id="14" name="Text Placeholder 13">
            <a:extLst>
              <a:ext uri="{FF2B5EF4-FFF2-40B4-BE49-F238E27FC236}">
                <a16:creationId xmlns:a16="http://schemas.microsoft.com/office/drawing/2014/main" id="{021BAB43-C091-B854-50C6-64C7CB0562CA}"/>
              </a:ext>
            </a:extLst>
          </p:cNvPr>
          <p:cNvSpPr>
            <a:spLocks noGrp="1"/>
          </p:cNvSpPr>
          <p:nvPr>
            <p:ph type="body" sz="quarter" idx="10"/>
          </p:nvPr>
        </p:nvSpPr>
        <p:spPr>
          <a:xfrm>
            <a:off x="468314" y="1403328"/>
            <a:ext cx="2555584"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3" name="Text Placeholder 2">
            <a:extLst>
              <a:ext uri="{FF2B5EF4-FFF2-40B4-BE49-F238E27FC236}">
                <a16:creationId xmlns:a16="http://schemas.microsoft.com/office/drawing/2014/main" id="{CCAA0329-B2F7-49E5-69F0-011013266378}"/>
              </a:ext>
            </a:extLst>
          </p:cNvPr>
          <p:cNvSpPr>
            <a:spLocks noGrp="1"/>
          </p:cNvSpPr>
          <p:nvPr>
            <p:ph type="body" sz="quarter" idx="14" hasCustomPrompt="1"/>
          </p:nvPr>
        </p:nvSpPr>
        <p:spPr>
          <a:xfrm>
            <a:off x="468428" y="1057706"/>
            <a:ext cx="2483884"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
        <p:nvSpPr>
          <p:cNvPr id="31" name="Text Placeholder 13">
            <a:extLst>
              <a:ext uri="{FF2B5EF4-FFF2-40B4-BE49-F238E27FC236}">
                <a16:creationId xmlns:a16="http://schemas.microsoft.com/office/drawing/2014/main" id="{83933130-6306-307B-E49F-AA562EB11E44}"/>
              </a:ext>
            </a:extLst>
          </p:cNvPr>
          <p:cNvSpPr>
            <a:spLocks noGrp="1"/>
          </p:cNvSpPr>
          <p:nvPr>
            <p:ph type="body" sz="quarter" idx="15"/>
          </p:nvPr>
        </p:nvSpPr>
        <p:spPr>
          <a:xfrm>
            <a:off x="3420415" y="1403328"/>
            <a:ext cx="2555584"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32" name="Text Placeholder 2">
            <a:extLst>
              <a:ext uri="{FF2B5EF4-FFF2-40B4-BE49-F238E27FC236}">
                <a16:creationId xmlns:a16="http://schemas.microsoft.com/office/drawing/2014/main" id="{4B70C755-77F4-EE9F-CD19-1C6F1C4F0A3A}"/>
              </a:ext>
            </a:extLst>
          </p:cNvPr>
          <p:cNvSpPr>
            <a:spLocks noGrp="1"/>
          </p:cNvSpPr>
          <p:nvPr>
            <p:ph type="body" sz="quarter" idx="16" hasCustomPrompt="1"/>
          </p:nvPr>
        </p:nvSpPr>
        <p:spPr>
          <a:xfrm>
            <a:off x="3420415" y="1057706"/>
            <a:ext cx="2483884"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
        <p:nvSpPr>
          <p:cNvPr id="33" name="Text Placeholder 13">
            <a:extLst>
              <a:ext uri="{FF2B5EF4-FFF2-40B4-BE49-F238E27FC236}">
                <a16:creationId xmlns:a16="http://schemas.microsoft.com/office/drawing/2014/main" id="{95BE7D9E-BA4A-9F72-D76D-36CC31B656D5}"/>
              </a:ext>
            </a:extLst>
          </p:cNvPr>
          <p:cNvSpPr>
            <a:spLocks noGrp="1"/>
          </p:cNvSpPr>
          <p:nvPr>
            <p:ph type="body" sz="quarter" idx="17"/>
          </p:nvPr>
        </p:nvSpPr>
        <p:spPr>
          <a:xfrm>
            <a:off x="6372516" y="1403328"/>
            <a:ext cx="2555584"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34" name="Text Placeholder 2">
            <a:extLst>
              <a:ext uri="{FF2B5EF4-FFF2-40B4-BE49-F238E27FC236}">
                <a16:creationId xmlns:a16="http://schemas.microsoft.com/office/drawing/2014/main" id="{CF64AC9F-38F5-A9B0-2D8A-0517ADEB4517}"/>
              </a:ext>
            </a:extLst>
          </p:cNvPr>
          <p:cNvSpPr>
            <a:spLocks noGrp="1"/>
          </p:cNvSpPr>
          <p:nvPr>
            <p:ph type="body" sz="quarter" idx="18" hasCustomPrompt="1"/>
          </p:nvPr>
        </p:nvSpPr>
        <p:spPr>
          <a:xfrm>
            <a:off x="6372630" y="1057706"/>
            <a:ext cx="2483884"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Tree>
    <p:extLst>
      <p:ext uri="{BB962C8B-B14F-4D97-AF65-F5344CB8AC3E}">
        <p14:creationId xmlns:p14="http://schemas.microsoft.com/office/powerpoint/2010/main" val="406462628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ox Layout Slide (Vertical)">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7A8F1D00-1991-4D89-7214-7279C7360004}"/>
              </a:ext>
            </a:extLst>
          </p:cNvPr>
          <p:cNvGraphicFramePr>
            <a:graphicFrameLocks noChangeAspect="1"/>
          </p:cNvGraphicFramePr>
          <p:nvPr userDrawn="1">
            <p:custDataLst>
              <p:tags r:id="rId1"/>
            </p:custDataLst>
            <p:extLst>
              <p:ext uri="{D42A27DB-BD31-4B8C-83A1-F6EECF244321}">
                <p14:modId xmlns:p14="http://schemas.microsoft.com/office/powerpoint/2010/main" val="1288413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13" name="Object 12" hidden="1">
                        <a:extLst>
                          <a:ext uri="{FF2B5EF4-FFF2-40B4-BE49-F238E27FC236}">
                            <a16:creationId xmlns:a16="http://schemas.microsoft.com/office/drawing/2014/main" id="{7A8F1D00-1991-4D89-7214-7279C73600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0">
            <a:extLst>
              <a:ext uri="{FF2B5EF4-FFF2-40B4-BE49-F238E27FC236}">
                <a16:creationId xmlns:a16="http://schemas.microsoft.com/office/drawing/2014/main" id="{8D37ECFB-DBEC-4A6A-592F-8DB318BB76EF}"/>
              </a:ext>
            </a:extLst>
          </p:cNvPr>
          <p:cNvSpPr>
            <a:spLocks noGrp="1"/>
          </p:cNvSpPr>
          <p:nvPr>
            <p:ph type="body" sz="quarter" idx="18" hasCustomPrompt="1"/>
          </p:nvPr>
        </p:nvSpPr>
        <p:spPr>
          <a:xfrm>
            <a:off x="4644102" y="963245"/>
            <a:ext cx="4284000" cy="3697200"/>
          </a:xfrm>
          <a:prstGeom prst="snip2DiagRect">
            <a:avLst>
              <a:gd name="adj1" fmla="val 6355"/>
              <a:gd name="adj2" fmla="val 0"/>
            </a:avLst>
          </a:prstGeom>
          <a:solidFill>
            <a:schemeClr val="accent2"/>
          </a:solidFill>
        </p:spPr>
        <p:txBody>
          <a:bodyPr/>
          <a:lstStyle>
            <a:lvl1pPr marL="0" indent="0">
              <a:buNone/>
              <a:defRPr/>
            </a:lvl1pPr>
          </a:lstStyle>
          <a:p>
            <a:pPr lvl="0"/>
            <a:r>
              <a:rPr lang="en-GB"/>
              <a:t> </a:t>
            </a:r>
          </a:p>
        </p:txBody>
      </p:sp>
      <p:sp>
        <p:nvSpPr>
          <p:cNvPr id="11" name="Text Placeholder 10">
            <a:extLst>
              <a:ext uri="{FF2B5EF4-FFF2-40B4-BE49-F238E27FC236}">
                <a16:creationId xmlns:a16="http://schemas.microsoft.com/office/drawing/2014/main" id="{A5A3BA7F-883A-FCCE-7C9E-DB93E7BF525F}"/>
              </a:ext>
            </a:extLst>
          </p:cNvPr>
          <p:cNvSpPr>
            <a:spLocks noGrp="1"/>
          </p:cNvSpPr>
          <p:nvPr>
            <p:ph type="body" sz="quarter" idx="17" hasCustomPrompt="1"/>
          </p:nvPr>
        </p:nvSpPr>
        <p:spPr>
          <a:xfrm>
            <a:off x="216562" y="963245"/>
            <a:ext cx="4284000" cy="3697200"/>
          </a:xfrm>
          <a:prstGeom prst="snip2DiagRect">
            <a:avLst>
              <a:gd name="adj1" fmla="val 6355"/>
              <a:gd name="adj2" fmla="val 0"/>
            </a:avLst>
          </a:prstGeom>
          <a:solidFill>
            <a:schemeClr val="accent2"/>
          </a:solidFill>
        </p:spPr>
        <p:txBody>
          <a:bodyPr/>
          <a:lstStyle>
            <a:lvl1pPr marL="0" indent="0">
              <a:buNone/>
              <a:defRPr/>
            </a:lvl1pPr>
          </a:lstStyle>
          <a:p>
            <a:pPr lvl="0"/>
            <a:r>
              <a:rPr lang="en-GB"/>
              <a:t> </a:t>
            </a:r>
          </a:p>
        </p:txBody>
      </p:sp>
      <p:sp>
        <p:nvSpPr>
          <p:cNvPr id="5" name="Title 4">
            <a:extLst>
              <a:ext uri="{FF2B5EF4-FFF2-40B4-BE49-F238E27FC236}">
                <a16:creationId xmlns:a16="http://schemas.microsoft.com/office/drawing/2014/main" id="{E0DD1003-CC13-3C75-0397-035A1AF13855}"/>
              </a:ext>
            </a:extLst>
          </p:cNvPr>
          <p:cNvSpPr>
            <a:spLocks noGrp="1"/>
          </p:cNvSpPr>
          <p:nvPr>
            <p:ph type="title" hasCustomPrompt="1"/>
          </p:nvPr>
        </p:nvSpPr>
        <p:spPr/>
        <p:txBody>
          <a:bodyPr vert="horz"/>
          <a:lstStyle>
            <a:lvl1pPr>
              <a:defRPr>
                <a:solidFill>
                  <a:schemeClr val="accent1"/>
                </a:solidFill>
              </a:defRPr>
            </a:lvl1pPr>
          </a:lstStyle>
          <a:p>
            <a:r>
              <a:rPr lang="en-GB"/>
              <a:t>Click to edit Slide title</a:t>
            </a:r>
            <a:endParaRPr lang="en-PT"/>
          </a:p>
        </p:txBody>
      </p:sp>
      <p:pic>
        <p:nvPicPr>
          <p:cNvPr id="4" name="Picture 3">
            <a:extLst>
              <a:ext uri="{FF2B5EF4-FFF2-40B4-BE49-F238E27FC236}">
                <a16:creationId xmlns:a16="http://schemas.microsoft.com/office/drawing/2014/main" id="{3EB4F229-A7D9-56AB-8A21-B5EA053C455F}"/>
              </a:ext>
            </a:extLst>
          </p:cNvPr>
          <p:cNvPicPr>
            <a:picLocks noChangeAspect="1"/>
          </p:cNvPicPr>
          <p:nvPr userDrawn="1"/>
        </p:nvPicPr>
        <p:blipFill>
          <a:blip r:embed="rId5"/>
          <a:stretch>
            <a:fillRect/>
          </a:stretch>
        </p:blipFill>
        <p:spPr>
          <a:xfrm>
            <a:off x="7090209" y="4769494"/>
            <a:ext cx="1442975" cy="223661"/>
          </a:xfrm>
          <a:prstGeom prst="rect">
            <a:avLst/>
          </a:prstGeom>
        </p:spPr>
      </p:pic>
      <p:sp>
        <p:nvSpPr>
          <p:cNvPr id="14" name="Text Placeholder 13">
            <a:extLst>
              <a:ext uri="{FF2B5EF4-FFF2-40B4-BE49-F238E27FC236}">
                <a16:creationId xmlns:a16="http://schemas.microsoft.com/office/drawing/2014/main" id="{021BAB43-C091-B854-50C6-64C7CB0562CA}"/>
              </a:ext>
            </a:extLst>
          </p:cNvPr>
          <p:cNvSpPr>
            <a:spLocks noGrp="1"/>
          </p:cNvSpPr>
          <p:nvPr>
            <p:ph type="body" sz="quarter" idx="10"/>
          </p:nvPr>
        </p:nvSpPr>
        <p:spPr>
          <a:xfrm>
            <a:off x="476406" y="1403328"/>
            <a:ext cx="4024156"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3" name="Text Placeholder 2">
            <a:extLst>
              <a:ext uri="{FF2B5EF4-FFF2-40B4-BE49-F238E27FC236}">
                <a16:creationId xmlns:a16="http://schemas.microsoft.com/office/drawing/2014/main" id="{CCAA0329-B2F7-49E5-69F0-011013266378}"/>
              </a:ext>
            </a:extLst>
          </p:cNvPr>
          <p:cNvSpPr>
            <a:spLocks noGrp="1"/>
          </p:cNvSpPr>
          <p:nvPr>
            <p:ph type="body" sz="quarter" idx="14" hasCustomPrompt="1"/>
          </p:nvPr>
        </p:nvSpPr>
        <p:spPr>
          <a:xfrm>
            <a:off x="476405" y="1057706"/>
            <a:ext cx="3980107"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
        <p:nvSpPr>
          <p:cNvPr id="2" name="Text Placeholder 13">
            <a:extLst>
              <a:ext uri="{FF2B5EF4-FFF2-40B4-BE49-F238E27FC236}">
                <a16:creationId xmlns:a16="http://schemas.microsoft.com/office/drawing/2014/main" id="{9465B89A-FF3F-7543-CE81-43269D9D325E}"/>
              </a:ext>
            </a:extLst>
          </p:cNvPr>
          <p:cNvSpPr>
            <a:spLocks noGrp="1"/>
          </p:cNvSpPr>
          <p:nvPr>
            <p:ph type="body" sz="quarter" idx="15"/>
          </p:nvPr>
        </p:nvSpPr>
        <p:spPr>
          <a:xfrm>
            <a:off x="4903944" y="1403328"/>
            <a:ext cx="4024156" cy="2931467"/>
          </a:xfrm>
          <a:prstGeom prst="rect">
            <a:avLst/>
          </a:prstGeom>
        </p:spPr>
        <p:txBody>
          <a:bodyPr lIns="0" tIns="0" rIns="0" bIns="0"/>
          <a:lstStyle>
            <a:lvl1pPr>
              <a:defRPr sz="10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7" name="Text Placeholder 2">
            <a:extLst>
              <a:ext uri="{FF2B5EF4-FFF2-40B4-BE49-F238E27FC236}">
                <a16:creationId xmlns:a16="http://schemas.microsoft.com/office/drawing/2014/main" id="{471BFA50-3FA7-C6D0-C04E-22D881A2A39F}"/>
              </a:ext>
            </a:extLst>
          </p:cNvPr>
          <p:cNvSpPr>
            <a:spLocks noGrp="1"/>
          </p:cNvSpPr>
          <p:nvPr>
            <p:ph type="body" sz="quarter" idx="16" hasCustomPrompt="1"/>
          </p:nvPr>
        </p:nvSpPr>
        <p:spPr>
          <a:xfrm>
            <a:off x="4903943" y="1057706"/>
            <a:ext cx="3980107" cy="338138"/>
          </a:xfrm>
          <a:prstGeom prst="rect">
            <a:avLst/>
          </a:prstGeom>
        </p:spPr>
        <p:txBody>
          <a:bodyPr lIns="0" tIns="0" rIns="0" bIns="0"/>
          <a:lstStyle>
            <a:lvl1pPr marL="0" indent="0">
              <a:buNone/>
              <a:defRPr sz="1800" b="1">
                <a:solidFill>
                  <a:schemeClr val="accent1"/>
                </a:solidFill>
                <a:latin typeface="+mj-lt"/>
              </a:defRPr>
            </a:lvl1pPr>
          </a:lstStyle>
          <a:p>
            <a:pPr lvl="0"/>
            <a:r>
              <a:rPr lang="en-GB"/>
              <a:t>Insert title</a:t>
            </a:r>
            <a:endParaRPr lang="en-PT"/>
          </a:p>
        </p:txBody>
      </p:sp>
    </p:spTree>
    <p:extLst>
      <p:ext uri="{BB962C8B-B14F-4D97-AF65-F5344CB8AC3E}">
        <p14:creationId xmlns:p14="http://schemas.microsoft.com/office/powerpoint/2010/main" val="42352495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6A69A7-61E3-1ECA-9AF5-4E0740539DA5}"/>
              </a:ext>
            </a:extLst>
          </p:cNvPr>
          <p:cNvPicPr>
            <a:picLocks noChangeAspect="1"/>
          </p:cNvPicPr>
          <p:nvPr userDrawn="1"/>
        </p:nvPicPr>
        <p:blipFill>
          <a:blip r:embed="rId2">
            <a:alphaModFix amt="70000"/>
          </a:blip>
          <a:srcRect l="30" r="30"/>
          <a:stretch/>
        </p:blipFill>
        <p:spPr>
          <a:xfrm>
            <a:off x="6516688" y="0"/>
            <a:ext cx="2627312" cy="5143500"/>
          </a:xfrm>
          <a:prstGeom prst="rect">
            <a:avLst/>
          </a:prstGeom>
        </p:spPr>
      </p:pic>
      <p:sp>
        <p:nvSpPr>
          <p:cNvPr id="2" name="Rectangle 1">
            <a:extLst>
              <a:ext uri="{FF2B5EF4-FFF2-40B4-BE49-F238E27FC236}">
                <a16:creationId xmlns:a16="http://schemas.microsoft.com/office/drawing/2014/main" id="{C96857F3-A1A7-D5FC-25C3-271429CB99A1}"/>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2" name="Right Triangle 11">
            <a:extLst>
              <a:ext uri="{FF2B5EF4-FFF2-40B4-BE49-F238E27FC236}">
                <a16:creationId xmlns:a16="http://schemas.microsoft.com/office/drawing/2014/main" id="{1398A475-BA61-753E-9374-9C9758758F09}"/>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1" name="TextBox 10">
            <a:extLst>
              <a:ext uri="{FF2B5EF4-FFF2-40B4-BE49-F238E27FC236}">
                <a16:creationId xmlns:a16="http://schemas.microsoft.com/office/drawing/2014/main" id="{81270A3A-5A30-8C40-484F-B9CB81714597}"/>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6" name="Title 1">
            <a:extLst>
              <a:ext uri="{FF2B5EF4-FFF2-40B4-BE49-F238E27FC236}">
                <a16:creationId xmlns:a16="http://schemas.microsoft.com/office/drawing/2014/main" id="{A6A349C4-86BC-0092-00DE-8C67C1D89A46}"/>
              </a:ext>
            </a:extLst>
          </p:cNvPr>
          <p:cNvSpPr>
            <a:spLocks noGrp="1"/>
          </p:cNvSpPr>
          <p:nvPr>
            <p:ph type="title" hasCustomPrompt="1"/>
          </p:nvPr>
        </p:nvSpPr>
        <p:spPr>
          <a:xfrm>
            <a:off x="221784" y="244361"/>
            <a:ext cx="5939265" cy="558527"/>
          </a:xfrm>
        </p:spPr>
        <p:txBody>
          <a:bodyPr/>
          <a:lstStyle>
            <a:lvl1pPr>
              <a:defRPr>
                <a:solidFill>
                  <a:schemeClr val="accent1"/>
                </a:solidFill>
              </a:defRPr>
            </a:lvl1pPr>
          </a:lstStyle>
          <a:p>
            <a:r>
              <a:rPr lang="en-GB"/>
              <a:t>Click to edit Slide title</a:t>
            </a:r>
            <a:endParaRPr lang="en-PT"/>
          </a:p>
        </p:txBody>
      </p:sp>
      <p:sp>
        <p:nvSpPr>
          <p:cNvPr id="5" name="Content Placeholder 4">
            <a:extLst>
              <a:ext uri="{FF2B5EF4-FFF2-40B4-BE49-F238E27FC236}">
                <a16:creationId xmlns:a16="http://schemas.microsoft.com/office/drawing/2014/main" id="{D6E96150-F3F9-E44D-2EAA-E24C77BD9431}"/>
              </a:ext>
            </a:extLst>
          </p:cNvPr>
          <p:cNvSpPr>
            <a:spLocks noGrp="1"/>
          </p:cNvSpPr>
          <p:nvPr>
            <p:ph sz="quarter" idx="10"/>
          </p:nvPr>
        </p:nvSpPr>
        <p:spPr>
          <a:xfrm>
            <a:off x="476405" y="959005"/>
            <a:ext cx="5688012"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9" name="Picture 8">
            <a:extLst>
              <a:ext uri="{FF2B5EF4-FFF2-40B4-BE49-F238E27FC236}">
                <a16:creationId xmlns:a16="http://schemas.microsoft.com/office/drawing/2014/main" id="{35EB677E-1C30-616E-AEE6-E6D97FC83F2E}"/>
              </a:ext>
            </a:extLst>
          </p:cNvPr>
          <p:cNvPicPr>
            <a:picLocks noChangeAspect="1"/>
          </p:cNvPicPr>
          <p:nvPr userDrawn="1"/>
        </p:nvPicPr>
        <p:blipFill>
          <a:blip r:embed="rId3"/>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630429192"/>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2">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869A6854-AF85-4B4C-8B50-721CF43B912C}"/>
              </a:ext>
            </a:extLst>
          </p:cNvPr>
          <p:cNvPicPr>
            <a:picLocks noChangeAspect="1"/>
          </p:cNvPicPr>
          <p:nvPr userDrawn="1"/>
        </p:nvPicPr>
        <p:blipFill rotWithShape="1">
          <a:blip r:embed="rId4">
            <a:alphaModFix amt="70000"/>
          </a:blip>
          <a:srcRect t="393" r="847" b="393"/>
          <a:stretch/>
        </p:blipFill>
        <p:spPr>
          <a:xfrm>
            <a:off x="6516688" y="0"/>
            <a:ext cx="2627312" cy="5143500"/>
          </a:xfrm>
          <a:prstGeom prst="rect">
            <a:avLst/>
          </a:prstGeom>
        </p:spPr>
      </p:pic>
      <p:graphicFrame>
        <p:nvGraphicFramePr>
          <p:cNvPr id="5" name="Object 4" hidden="1">
            <a:extLst>
              <a:ext uri="{FF2B5EF4-FFF2-40B4-BE49-F238E27FC236}">
                <a16:creationId xmlns:a16="http://schemas.microsoft.com/office/drawing/2014/main" id="{1CDCE685-6F0A-449F-90A4-1147DF726727}"/>
              </a:ext>
            </a:extLst>
          </p:cNvPr>
          <p:cNvGraphicFramePr>
            <a:graphicFrameLocks noChangeAspect="1"/>
          </p:cNvGraphicFramePr>
          <p:nvPr userDrawn="1">
            <p:custDataLst>
              <p:tags r:id="rId1"/>
            </p:custDataLst>
            <p:extLst>
              <p:ext uri="{D42A27DB-BD31-4B8C-83A1-F6EECF244321}">
                <p14:modId xmlns:p14="http://schemas.microsoft.com/office/powerpoint/2010/main" val="1097679731"/>
              </p:ext>
            </p:extLst>
          </p:nvPr>
        </p:nvGraphicFramePr>
        <p:xfrm>
          <a:off x="1466" y="1191"/>
          <a:ext cx="1466" cy="1191"/>
        </p:xfrm>
        <a:graphic>
          <a:graphicData uri="http://schemas.openxmlformats.org/presentationml/2006/ole">
            <mc:AlternateContent xmlns:mc="http://schemas.openxmlformats.org/markup-compatibility/2006">
              <mc:Choice xmlns:v="urn:schemas-microsoft-com:vml" Requires="v">
                <p:oleObj name="think-cell Slide" r:id="rId5" imgW="306" imgH="308" progId="TCLayout.ActiveDocument.1">
                  <p:embed/>
                </p:oleObj>
              </mc:Choice>
              <mc:Fallback>
                <p:oleObj name="think-cell Slide" r:id="rId5" imgW="306" imgH="308" progId="TCLayout.ActiveDocument.1">
                  <p:embed/>
                  <p:pic>
                    <p:nvPicPr>
                      <p:cNvPr id="5" name="Object 4" hidden="1">
                        <a:extLst>
                          <a:ext uri="{FF2B5EF4-FFF2-40B4-BE49-F238E27FC236}">
                            <a16:creationId xmlns:a16="http://schemas.microsoft.com/office/drawing/2014/main" id="{1CDCE685-6F0A-449F-90A4-1147DF726727}"/>
                          </a:ext>
                        </a:extLst>
                      </p:cNvPr>
                      <p:cNvPicPr/>
                      <p:nvPr/>
                    </p:nvPicPr>
                    <p:blipFill>
                      <a:blip r:embed="rId6"/>
                      <a:stretch>
                        <a:fillRect/>
                      </a:stretch>
                    </p:blipFill>
                    <p:spPr>
                      <a:xfrm>
                        <a:off x="1466" y="1191"/>
                        <a:ext cx="1466" cy="1191"/>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C52BF1A-E0C0-4A61-B9BB-EB772CED4844}"/>
              </a:ext>
            </a:extLst>
          </p:cNvPr>
          <p:cNvSpPr/>
          <p:nvPr userDrawn="1">
            <p:custDataLst>
              <p:tags r:id="rId2"/>
            </p:custDataLst>
          </p:nvPr>
        </p:nvSpPr>
        <p:spPr>
          <a:xfrm>
            <a:off x="0" y="0"/>
            <a:ext cx="146538" cy="119063"/>
          </a:xfrm>
          <a:prstGeom prst="rect">
            <a:avLst/>
          </a:prstGeom>
          <a:solidFill>
            <a:srgbClr val="C8CDD7"/>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50000"/>
              </a:lnSpc>
              <a:spcBef>
                <a:spcPct val="0"/>
              </a:spcBef>
              <a:spcAft>
                <a:spcPct val="0"/>
              </a:spcAft>
            </a:pPr>
            <a:endParaRPr lang="en-US" sz="1800" b="1" i="0" baseline="0">
              <a:solidFill>
                <a:srgbClr val="000000"/>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1EEC82CA-735C-FA34-D250-A3BD5F24B7EA}"/>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3" name="Right Triangle 12">
            <a:extLst>
              <a:ext uri="{FF2B5EF4-FFF2-40B4-BE49-F238E27FC236}">
                <a16:creationId xmlns:a16="http://schemas.microsoft.com/office/drawing/2014/main" id="{A0D0CEE2-092D-4F86-8792-C0126BD532FE}"/>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2" name="TextBox 11">
            <a:extLst>
              <a:ext uri="{FF2B5EF4-FFF2-40B4-BE49-F238E27FC236}">
                <a16:creationId xmlns:a16="http://schemas.microsoft.com/office/drawing/2014/main" id="{B6582FCE-A65C-EF5C-529F-DCED07E30191}"/>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8" name="Title 1">
            <a:extLst>
              <a:ext uri="{FF2B5EF4-FFF2-40B4-BE49-F238E27FC236}">
                <a16:creationId xmlns:a16="http://schemas.microsoft.com/office/drawing/2014/main" id="{B87FE093-8990-391B-F1E4-7DD14825AE09}"/>
              </a:ext>
            </a:extLst>
          </p:cNvPr>
          <p:cNvSpPr>
            <a:spLocks noGrp="1"/>
          </p:cNvSpPr>
          <p:nvPr>
            <p:ph type="title" hasCustomPrompt="1"/>
          </p:nvPr>
        </p:nvSpPr>
        <p:spPr>
          <a:xfrm>
            <a:off x="221784" y="244361"/>
            <a:ext cx="5939265" cy="558527"/>
          </a:xfrm>
        </p:spPr>
        <p:txBody>
          <a:bodyPr vert="horz"/>
          <a:lstStyle>
            <a:lvl1pPr>
              <a:defRPr>
                <a:solidFill>
                  <a:schemeClr val="accent1"/>
                </a:solidFill>
              </a:defRPr>
            </a:lvl1pPr>
          </a:lstStyle>
          <a:p>
            <a:r>
              <a:rPr lang="en-GB"/>
              <a:t>Click to edit Slide title</a:t>
            </a:r>
            <a:endParaRPr lang="en-PT"/>
          </a:p>
        </p:txBody>
      </p:sp>
      <p:sp>
        <p:nvSpPr>
          <p:cNvPr id="10" name="Content Placeholder 4">
            <a:extLst>
              <a:ext uri="{FF2B5EF4-FFF2-40B4-BE49-F238E27FC236}">
                <a16:creationId xmlns:a16="http://schemas.microsoft.com/office/drawing/2014/main" id="{D2795255-30B5-21EF-433C-92020532FED2}"/>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6" name="Picture 15">
            <a:extLst>
              <a:ext uri="{FF2B5EF4-FFF2-40B4-BE49-F238E27FC236}">
                <a16:creationId xmlns:a16="http://schemas.microsoft.com/office/drawing/2014/main" id="{9814A01F-330E-E64F-834C-32A23FB695C4}"/>
              </a:ext>
            </a:extLst>
          </p:cNvPr>
          <p:cNvPicPr>
            <a:picLocks noChangeAspect="1"/>
          </p:cNvPicPr>
          <p:nvPr userDrawn="1"/>
        </p:nvPicPr>
        <p:blipFill>
          <a:blip r:embed="rId7"/>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1289306641"/>
      </p:ext>
    </p:extLst>
  </p:cSld>
  <p:clrMapOvr>
    <a:masterClrMapping/>
  </p:clrMapOvr>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3">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CB957BBB-13A9-4119-8AB8-02896766A8B6}"/>
              </a:ext>
            </a:extLst>
          </p:cNvPr>
          <p:cNvPicPr>
            <a:picLocks noChangeAspect="1"/>
          </p:cNvPicPr>
          <p:nvPr/>
        </p:nvPicPr>
        <p:blipFill>
          <a:blip r:embed="rId2">
            <a:alphaModFix amt="70000"/>
          </a:blip>
          <a:srcRect l="30" r="30"/>
          <a:stretch/>
        </p:blipFill>
        <p:spPr>
          <a:xfrm>
            <a:off x="6516688" y="0"/>
            <a:ext cx="2627312" cy="5143500"/>
          </a:xfrm>
          <a:prstGeom prst="rect">
            <a:avLst/>
          </a:prstGeom>
        </p:spPr>
      </p:pic>
      <p:sp>
        <p:nvSpPr>
          <p:cNvPr id="15" name="Rectangle 14">
            <a:extLst>
              <a:ext uri="{FF2B5EF4-FFF2-40B4-BE49-F238E27FC236}">
                <a16:creationId xmlns:a16="http://schemas.microsoft.com/office/drawing/2014/main" id="{D96252BC-0C52-AF00-BA9D-345ACF496E06}"/>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2" name="Right Triangle 11">
            <a:extLst>
              <a:ext uri="{FF2B5EF4-FFF2-40B4-BE49-F238E27FC236}">
                <a16:creationId xmlns:a16="http://schemas.microsoft.com/office/drawing/2014/main" id="{C491BDAF-9E95-9101-E222-772130E55113}"/>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1" name="TextBox 10">
            <a:extLst>
              <a:ext uri="{FF2B5EF4-FFF2-40B4-BE49-F238E27FC236}">
                <a16:creationId xmlns:a16="http://schemas.microsoft.com/office/drawing/2014/main" id="{2FB6E1DD-42E7-19F5-32C8-68223FB542EE}"/>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7" name="Title 1">
            <a:extLst>
              <a:ext uri="{FF2B5EF4-FFF2-40B4-BE49-F238E27FC236}">
                <a16:creationId xmlns:a16="http://schemas.microsoft.com/office/drawing/2014/main" id="{E3965867-535A-E034-0367-E61CFF4E3D1A}"/>
              </a:ext>
            </a:extLst>
          </p:cNvPr>
          <p:cNvSpPr>
            <a:spLocks noGrp="1"/>
          </p:cNvSpPr>
          <p:nvPr>
            <p:ph type="title" hasCustomPrompt="1"/>
          </p:nvPr>
        </p:nvSpPr>
        <p:spPr>
          <a:xfrm>
            <a:off x="221784" y="244361"/>
            <a:ext cx="5939265" cy="558527"/>
          </a:xfrm>
        </p:spPr>
        <p:txBody>
          <a:bodyPr/>
          <a:lstStyle/>
          <a:p>
            <a:r>
              <a:rPr lang="en-GB"/>
              <a:t>Click to edit Slide title</a:t>
            </a:r>
            <a:endParaRPr lang="en-PT"/>
          </a:p>
        </p:txBody>
      </p:sp>
      <p:sp>
        <p:nvSpPr>
          <p:cNvPr id="10" name="Content Placeholder 4">
            <a:extLst>
              <a:ext uri="{FF2B5EF4-FFF2-40B4-BE49-F238E27FC236}">
                <a16:creationId xmlns:a16="http://schemas.microsoft.com/office/drawing/2014/main" id="{37599FF0-916D-4A4B-A7CB-AA9B20F6E28A}"/>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7" name="Picture 16">
            <a:extLst>
              <a:ext uri="{FF2B5EF4-FFF2-40B4-BE49-F238E27FC236}">
                <a16:creationId xmlns:a16="http://schemas.microsoft.com/office/drawing/2014/main" id="{39D65B01-AF06-3589-F207-F4CC7E5173E2}"/>
              </a:ext>
            </a:extLst>
          </p:cNvPr>
          <p:cNvPicPr>
            <a:picLocks noChangeAspect="1"/>
          </p:cNvPicPr>
          <p:nvPr userDrawn="1"/>
        </p:nvPicPr>
        <p:blipFill>
          <a:blip r:embed="rId3"/>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2016162622"/>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17AE76-D8C4-465E-8358-62FAB3044227}"/>
              </a:ext>
            </a:extLst>
          </p:cNvPr>
          <p:cNvPicPr>
            <a:picLocks noChangeAspect="1"/>
          </p:cNvPicPr>
          <p:nvPr userDrawn="1"/>
        </p:nvPicPr>
        <p:blipFill>
          <a:blip r:embed="rId2">
            <a:alphaModFix amt="70000"/>
          </a:blip>
          <a:srcRect l="30" r="30"/>
          <a:stretch/>
        </p:blipFill>
        <p:spPr>
          <a:xfrm>
            <a:off x="6516689" y="0"/>
            <a:ext cx="2627312" cy="5143500"/>
          </a:xfrm>
          <a:prstGeom prst="rect">
            <a:avLst/>
          </a:prstGeom>
        </p:spPr>
      </p:pic>
      <p:sp>
        <p:nvSpPr>
          <p:cNvPr id="13" name="Rectangle 12">
            <a:extLst>
              <a:ext uri="{FF2B5EF4-FFF2-40B4-BE49-F238E27FC236}">
                <a16:creationId xmlns:a16="http://schemas.microsoft.com/office/drawing/2014/main" id="{E72ED662-2BDD-5B70-719C-918BDA1DA5B9}"/>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2" name="Right Triangle 11">
            <a:extLst>
              <a:ext uri="{FF2B5EF4-FFF2-40B4-BE49-F238E27FC236}">
                <a16:creationId xmlns:a16="http://schemas.microsoft.com/office/drawing/2014/main" id="{60CB4A40-771B-EED4-6AD6-ADB3EAD9A61F}"/>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1" name="TextBox 10">
            <a:extLst>
              <a:ext uri="{FF2B5EF4-FFF2-40B4-BE49-F238E27FC236}">
                <a16:creationId xmlns:a16="http://schemas.microsoft.com/office/drawing/2014/main" id="{F615312E-42C0-9B7A-396F-3B248C55D454}"/>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7" name="Title 1">
            <a:extLst>
              <a:ext uri="{FF2B5EF4-FFF2-40B4-BE49-F238E27FC236}">
                <a16:creationId xmlns:a16="http://schemas.microsoft.com/office/drawing/2014/main" id="{6A28B512-9B6C-1EA6-EAF2-5900A0CD5391}"/>
              </a:ext>
            </a:extLst>
          </p:cNvPr>
          <p:cNvSpPr>
            <a:spLocks noGrp="1"/>
          </p:cNvSpPr>
          <p:nvPr>
            <p:ph type="title" hasCustomPrompt="1"/>
          </p:nvPr>
        </p:nvSpPr>
        <p:spPr>
          <a:xfrm>
            <a:off x="221784" y="244361"/>
            <a:ext cx="5939265" cy="558527"/>
          </a:xfrm>
        </p:spPr>
        <p:txBody>
          <a:bodyPr/>
          <a:lstStyle/>
          <a:p>
            <a:r>
              <a:rPr lang="en-GB"/>
              <a:t>Click to edit Slide title</a:t>
            </a:r>
            <a:endParaRPr lang="en-PT"/>
          </a:p>
        </p:txBody>
      </p:sp>
      <p:sp>
        <p:nvSpPr>
          <p:cNvPr id="10" name="Content Placeholder 4">
            <a:extLst>
              <a:ext uri="{FF2B5EF4-FFF2-40B4-BE49-F238E27FC236}">
                <a16:creationId xmlns:a16="http://schemas.microsoft.com/office/drawing/2014/main" id="{3DB59470-4F0C-269D-0184-1A26424D9D14}"/>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5" name="Picture 14">
            <a:extLst>
              <a:ext uri="{FF2B5EF4-FFF2-40B4-BE49-F238E27FC236}">
                <a16:creationId xmlns:a16="http://schemas.microsoft.com/office/drawing/2014/main" id="{902993D1-99F9-5B74-771D-A7FEB6BE443E}"/>
              </a:ext>
            </a:extLst>
          </p:cNvPr>
          <p:cNvPicPr>
            <a:picLocks noChangeAspect="1"/>
          </p:cNvPicPr>
          <p:nvPr userDrawn="1"/>
        </p:nvPicPr>
        <p:blipFill>
          <a:blip r:embed="rId3"/>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3516936327"/>
      </p:ext>
    </p:extLst>
  </p:cSld>
  <p:clrMapOvr>
    <a:masterClrMapping/>
  </p:clrMapOvr>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5">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BE549B47-CB85-480A-A380-323EEABF892D}"/>
              </a:ext>
            </a:extLst>
          </p:cNvPr>
          <p:cNvPicPr>
            <a:picLocks noChangeAspect="1"/>
          </p:cNvPicPr>
          <p:nvPr userDrawn="1"/>
        </p:nvPicPr>
        <p:blipFill rotWithShape="1">
          <a:blip r:embed="rId2">
            <a:alphaModFix amt="70000"/>
          </a:blip>
          <a:srcRect t="280" r="620" b="280"/>
          <a:stretch/>
        </p:blipFill>
        <p:spPr>
          <a:xfrm>
            <a:off x="6516689" y="0"/>
            <a:ext cx="2627312" cy="5143500"/>
          </a:xfrm>
          <a:prstGeom prst="rect">
            <a:avLst/>
          </a:prstGeom>
        </p:spPr>
      </p:pic>
      <p:sp>
        <p:nvSpPr>
          <p:cNvPr id="13" name="Rectangle 12">
            <a:extLst>
              <a:ext uri="{FF2B5EF4-FFF2-40B4-BE49-F238E27FC236}">
                <a16:creationId xmlns:a16="http://schemas.microsoft.com/office/drawing/2014/main" id="{CBA9FF55-D08C-ACB5-CF80-6A3BC5166057}"/>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2" name="Right Triangle 11">
            <a:extLst>
              <a:ext uri="{FF2B5EF4-FFF2-40B4-BE49-F238E27FC236}">
                <a16:creationId xmlns:a16="http://schemas.microsoft.com/office/drawing/2014/main" id="{728E7E4A-3B05-24FD-C77B-3CC952E69521}"/>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1" name="TextBox 10">
            <a:extLst>
              <a:ext uri="{FF2B5EF4-FFF2-40B4-BE49-F238E27FC236}">
                <a16:creationId xmlns:a16="http://schemas.microsoft.com/office/drawing/2014/main" id="{C21FD985-2F9D-BC6C-F171-46F248C45E68}"/>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7" name="Title 1">
            <a:extLst>
              <a:ext uri="{FF2B5EF4-FFF2-40B4-BE49-F238E27FC236}">
                <a16:creationId xmlns:a16="http://schemas.microsoft.com/office/drawing/2014/main" id="{7C2057E0-7E8E-2310-2D34-431F00CA9DF0}"/>
              </a:ext>
            </a:extLst>
          </p:cNvPr>
          <p:cNvSpPr>
            <a:spLocks noGrp="1"/>
          </p:cNvSpPr>
          <p:nvPr>
            <p:ph type="title" hasCustomPrompt="1"/>
          </p:nvPr>
        </p:nvSpPr>
        <p:spPr>
          <a:xfrm>
            <a:off x="221784" y="244361"/>
            <a:ext cx="5939265" cy="558527"/>
          </a:xfrm>
        </p:spPr>
        <p:txBody>
          <a:bodyPr/>
          <a:lstStyle/>
          <a:p>
            <a:r>
              <a:rPr lang="en-GB"/>
              <a:t>Click to edit Slide title</a:t>
            </a:r>
            <a:endParaRPr lang="en-PT"/>
          </a:p>
        </p:txBody>
      </p:sp>
      <p:sp>
        <p:nvSpPr>
          <p:cNvPr id="10" name="Content Placeholder 4">
            <a:extLst>
              <a:ext uri="{FF2B5EF4-FFF2-40B4-BE49-F238E27FC236}">
                <a16:creationId xmlns:a16="http://schemas.microsoft.com/office/drawing/2014/main" id="{C7359EDC-A1C6-229D-2CED-63DA736F2B62}"/>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5" name="Picture 14">
            <a:extLst>
              <a:ext uri="{FF2B5EF4-FFF2-40B4-BE49-F238E27FC236}">
                <a16:creationId xmlns:a16="http://schemas.microsoft.com/office/drawing/2014/main" id="{8D1BC2B5-2BDE-B85A-F5B6-0161F98BED9D}"/>
              </a:ext>
            </a:extLst>
          </p:cNvPr>
          <p:cNvPicPr>
            <a:picLocks noChangeAspect="1"/>
          </p:cNvPicPr>
          <p:nvPr userDrawn="1"/>
        </p:nvPicPr>
        <p:blipFill>
          <a:blip r:embed="rId3"/>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4071325826"/>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B62D08F-620F-4222-A113-1C5188FF542A}"/>
              </a:ext>
            </a:extLst>
          </p:cNvPr>
          <p:cNvGraphicFramePr>
            <a:graphicFrameLocks noChangeAspect="1"/>
          </p:cNvGraphicFramePr>
          <p:nvPr userDrawn="1">
            <p:custDataLst>
              <p:tags r:id="rId1"/>
            </p:custDataLst>
            <p:extLst>
              <p:ext uri="{D42A27DB-BD31-4B8C-83A1-F6EECF244321}">
                <p14:modId xmlns:p14="http://schemas.microsoft.com/office/powerpoint/2010/main" val="2385248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6" name="Object 5" hidden="1">
                        <a:extLst>
                          <a:ext uri="{FF2B5EF4-FFF2-40B4-BE49-F238E27FC236}">
                            <a16:creationId xmlns:a16="http://schemas.microsoft.com/office/drawing/2014/main" id="{AB62D08F-620F-4222-A113-1C5188FF54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p:cNvSpPr>
            <a:spLocks noGrp="1"/>
          </p:cNvSpPr>
          <p:nvPr>
            <p:ph idx="1" hasCustomPrompt="1"/>
          </p:nvPr>
        </p:nvSpPr>
        <p:spPr>
          <a:xfrm>
            <a:off x="475997" y="958597"/>
            <a:ext cx="8199691" cy="3700716"/>
          </a:xfrm>
          <a:prstGeom prst="rect">
            <a:avLst/>
          </a:prstGeom>
        </p:spPr>
        <p:txBody>
          <a:bodyPr lIns="0" tIns="0" rIns="0" bIns="0"/>
          <a:lstStyle>
            <a:lvl1pPr algn="l" rtl="0">
              <a:lnSpc>
                <a:spcPct val="100000"/>
              </a:lnSpc>
              <a:defRPr/>
            </a:lvl1pPr>
            <a:lvl2pPr algn="l" rtl="0">
              <a:lnSpc>
                <a:spcPct val="100000"/>
              </a:lnSpc>
              <a:defRPr/>
            </a:lvl2pPr>
            <a:lvl3pPr algn="l" rtl="0">
              <a:lnSpc>
                <a:spcPct val="100000"/>
              </a:lnSpc>
              <a:defRPr/>
            </a:lvl3pPr>
            <a:lvl4pPr algn="l" rtl="0">
              <a:lnSpc>
                <a:spcPct val="100000"/>
              </a:lnSpc>
              <a:defRPr/>
            </a:lvl4pPr>
            <a:lvl5pPr algn="l" rtl="0">
              <a:lnSpc>
                <a:spcPct val="100000"/>
              </a:lnSpc>
              <a:defRPr/>
            </a:lvl5p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Title 4">
            <a:extLst>
              <a:ext uri="{FF2B5EF4-FFF2-40B4-BE49-F238E27FC236}">
                <a16:creationId xmlns:a16="http://schemas.microsoft.com/office/drawing/2014/main" id="{E0DD1003-CC13-3C75-0397-035A1AF13855}"/>
              </a:ext>
            </a:extLst>
          </p:cNvPr>
          <p:cNvSpPr>
            <a:spLocks noGrp="1"/>
          </p:cNvSpPr>
          <p:nvPr>
            <p:ph type="title" hasCustomPrompt="1"/>
          </p:nvPr>
        </p:nvSpPr>
        <p:spPr/>
        <p:txBody>
          <a:bodyPr vert="horz"/>
          <a:lstStyle>
            <a:lvl1pPr rtl="0">
              <a:defRPr>
                <a:solidFill>
                  <a:schemeClr val="accent1"/>
                </a:solidFill>
              </a:defRPr>
            </a:lvl1pPr>
          </a:lstStyle>
          <a:p>
            <a:r>
              <a:rPr lang="en-GB"/>
              <a:t>Click to edit Slide title</a:t>
            </a:r>
          </a:p>
        </p:txBody>
      </p:sp>
      <p:pic>
        <p:nvPicPr>
          <p:cNvPr id="4" name="Picture 3">
            <a:extLst>
              <a:ext uri="{FF2B5EF4-FFF2-40B4-BE49-F238E27FC236}">
                <a16:creationId xmlns:a16="http://schemas.microsoft.com/office/drawing/2014/main" id="{3EB4F229-A7D9-56AB-8A21-B5EA053C455F}"/>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34002645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6">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1CE864CA-BAAF-4329-84BA-C7422D91BB0E}"/>
              </a:ext>
            </a:extLst>
          </p:cNvPr>
          <p:cNvPicPr>
            <a:picLocks noChangeAspect="1"/>
          </p:cNvPicPr>
          <p:nvPr/>
        </p:nvPicPr>
        <p:blipFill>
          <a:blip r:embed="rId2">
            <a:alphaModFix amt="70000"/>
          </a:blip>
          <a:srcRect l="30" r="30"/>
          <a:stretch/>
        </p:blipFill>
        <p:spPr>
          <a:xfrm>
            <a:off x="6516688" y="0"/>
            <a:ext cx="2627312" cy="5143500"/>
          </a:xfrm>
          <a:prstGeom prst="rect">
            <a:avLst/>
          </a:prstGeom>
        </p:spPr>
      </p:pic>
      <p:sp>
        <p:nvSpPr>
          <p:cNvPr id="12" name="Rectangle 11">
            <a:extLst>
              <a:ext uri="{FF2B5EF4-FFF2-40B4-BE49-F238E27FC236}">
                <a16:creationId xmlns:a16="http://schemas.microsoft.com/office/drawing/2014/main" id="{F7C80753-4F4F-A797-6543-A1C0D6271EC8}"/>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1" name="Right Triangle 10">
            <a:extLst>
              <a:ext uri="{FF2B5EF4-FFF2-40B4-BE49-F238E27FC236}">
                <a16:creationId xmlns:a16="http://schemas.microsoft.com/office/drawing/2014/main" id="{A87EB938-BC23-9015-EEC9-660CC571735B}"/>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9" name="TextBox 8">
            <a:extLst>
              <a:ext uri="{FF2B5EF4-FFF2-40B4-BE49-F238E27FC236}">
                <a16:creationId xmlns:a16="http://schemas.microsoft.com/office/drawing/2014/main" id="{80F31ED1-BB9C-BFEA-CFD1-02F7AB0F6ED6}"/>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6" name="Title 1">
            <a:extLst>
              <a:ext uri="{FF2B5EF4-FFF2-40B4-BE49-F238E27FC236}">
                <a16:creationId xmlns:a16="http://schemas.microsoft.com/office/drawing/2014/main" id="{065EE29A-EBB3-CA5D-313C-C03636B0BB56}"/>
              </a:ext>
            </a:extLst>
          </p:cNvPr>
          <p:cNvSpPr>
            <a:spLocks noGrp="1"/>
          </p:cNvSpPr>
          <p:nvPr>
            <p:ph type="title" hasCustomPrompt="1"/>
          </p:nvPr>
        </p:nvSpPr>
        <p:spPr>
          <a:xfrm>
            <a:off x="221784" y="244361"/>
            <a:ext cx="5939265" cy="558527"/>
          </a:xfrm>
        </p:spPr>
        <p:txBody>
          <a:bodyPr/>
          <a:lstStyle/>
          <a:p>
            <a:r>
              <a:rPr lang="en-GB"/>
              <a:t>Click to edit Slide title</a:t>
            </a:r>
            <a:endParaRPr lang="en-PT"/>
          </a:p>
        </p:txBody>
      </p:sp>
      <p:sp>
        <p:nvSpPr>
          <p:cNvPr id="10" name="Content Placeholder 4">
            <a:extLst>
              <a:ext uri="{FF2B5EF4-FFF2-40B4-BE49-F238E27FC236}">
                <a16:creationId xmlns:a16="http://schemas.microsoft.com/office/drawing/2014/main" id="{41B4FF2B-025D-54BB-29F3-88F090E9573F}"/>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4" name="Picture 13">
            <a:extLst>
              <a:ext uri="{FF2B5EF4-FFF2-40B4-BE49-F238E27FC236}">
                <a16:creationId xmlns:a16="http://schemas.microsoft.com/office/drawing/2014/main" id="{2C62F579-D3B3-21B9-912E-06528A980534}"/>
              </a:ext>
            </a:extLst>
          </p:cNvPr>
          <p:cNvPicPr>
            <a:picLocks noChangeAspect="1"/>
          </p:cNvPicPr>
          <p:nvPr userDrawn="1"/>
        </p:nvPicPr>
        <p:blipFill>
          <a:blip r:embed="rId3"/>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3880920483"/>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7">
    <p:spTree>
      <p:nvGrpSpPr>
        <p:cNvPr id="1" name=""/>
        <p:cNvGrpSpPr/>
        <p:nvPr/>
      </p:nvGrpSpPr>
      <p:grpSpPr>
        <a:xfrm>
          <a:off x="0" y="0"/>
          <a:ext cx="0" cy="0"/>
          <a:chOff x="0" y="0"/>
          <a:chExt cx="0" cy="0"/>
        </a:xfrm>
      </p:grpSpPr>
      <p:pic>
        <p:nvPicPr>
          <p:cNvPr id="6" name="Picture 6"/>
          <p:cNvPicPr>
            <a:picLocks noChangeAspect="1"/>
          </p:cNvPicPr>
          <p:nvPr userDrawn="1"/>
        </p:nvPicPr>
        <p:blipFill rotWithShape="1">
          <a:blip r:embed="rId2">
            <a:alphaModFix amt="70000"/>
          </a:blip>
          <a:srcRect t="393" r="847" b="393"/>
          <a:stretch/>
        </p:blipFill>
        <p:spPr>
          <a:xfrm>
            <a:off x="6516688" y="0"/>
            <a:ext cx="2627312" cy="5143500"/>
          </a:xfrm>
          <a:prstGeom prst="rect">
            <a:avLst/>
          </a:prstGeom>
        </p:spPr>
      </p:pic>
      <p:sp>
        <p:nvSpPr>
          <p:cNvPr id="13" name="Rectangle 12">
            <a:extLst>
              <a:ext uri="{FF2B5EF4-FFF2-40B4-BE49-F238E27FC236}">
                <a16:creationId xmlns:a16="http://schemas.microsoft.com/office/drawing/2014/main" id="{6028DC31-B276-388F-1D71-0B467B6A553C}"/>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2" name="Right Triangle 11">
            <a:extLst>
              <a:ext uri="{FF2B5EF4-FFF2-40B4-BE49-F238E27FC236}">
                <a16:creationId xmlns:a16="http://schemas.microsoft.com/office/drawing/2014/main" id="{9913CA27-E41B-EBF4-A478-97263E4AF895}"/>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1" name="TextBox 10">
            <a:extLst>
              <a:ext uri="{FF2B5EF4-FFF2-40B4-BE49-F238E27FC236}">
                <a16:creationId xmlns:a16="http://schemas.microsoft.com/office/drawing/2014/main" id="{D63912B2-1F38-4F1F-C81F-07A9151C592A}"/>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7" name="Title 1">
            <a:extLst>
              <a:ext uri="{FF2B5EF4-FFF2-40B4-BE49-F238E27FC236}">
                <a16:creationId xmlns:a16="http://schemas.microsoft.com/office/drawing/2014/main" id="{3582AFD6-F4FB-D636-82E6-7C1C79955462}"/>
              </a:ext>
            </a:extLst>
          </p:cNvPr>
          <p:cNvSpPr>
            <a:spLocks noGrp="1"/>
          </p:cNvSpPr>
          <p:nvPr>
            <p:ph type="title" hasCustomPrompt="1"/>
          </p:nvPr>
        </p:nvSpPr>
        <p:spPr>
          <a:xfrm>
            <a:off x="221784" y="244361"/>
            <a:ext cx="5939265" cy="558527"/>
          </a:xfrm>
        </p:spPr>
        <p:txBody>
          <a:bodyPr/>
          <a:lstStyle/>
          <a:p>
            <a:r>
              <a:rPr lang="en-GB"/>
              <a:t>Click to edit Slide title</a:t>
            </a:r>
            <a:endParaRPr lang="en-PT"/>
          </a:p>
        </p:txBody>
      </p:sp>
      <p:sp>
        <p:nvSpPr>
          <p:cNvPr id="10" name="Content Placeholder 4">
            <a:extLst>
              <a:ext uri="{FF2B5EF4-FFF2-40B4-BE49-F238E27FC236}">
                <a16:creationId xmlns:a16="http://schemas.microsoft.com/office/drawing/2014/main" id="{B4B99679-A463-CEFC-B59C-F74FB5FA4E2C}"/>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5" name="Picture 14">
            <a:extLst>
              <a:ext uri="{FF2B5EF4-FFF2-40B4-BE49-F238E27FC236}">
                <a16:creationId xmlns:a16="http://schemas.microsoft.com/office/drawing/2014/main" id="{327A93A3-D3A4-4A96-F2DB-3D83A2E2095F}"/>
              </a:ext>
            </a:extLst>
          </p:cNvPr>
          <p:cNvPicPr>
            <a:picLocks noChangeAspect="1"/>
          </p:cNvPicPr>
          <p:nvPr userDrawn="1"/>
        </p:nvPicPr>
        <p:blipFill>
          <a:blip r:embed="rId3"/>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1654426789"/>
      </p:ext>
    </p:extLst>
  </p:cSld>
  <p:clrMapOvr>
    <a:masterClrMapping/>
  </p:clrMapOvr>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8">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F9811C-7842-94F2-D32F-351F0466BA09}"/>
              </a:ext>
            </a:extLst>
          </p:cNvPr>
          <p:cNvGraphicFramePr>
            <a:graphicFrameLocks noChangeAspect="1"/>
          </p:cNvGraphicFramePr>
          <p:nvPr userDrawn="1">
            <p:custDataLst>
              <p:tags r:id="rId1"/>
            </p:custDataLst>
            <p:extLst>
              <p:ext uri="{D42A27DB-BD31-4B8C-83A1-F6EECF244321}">
                <p14:modId xmlns:p14="http://schemas.microsoft.com/office/powerpoint/2010/main" val="2965545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D3F9811C-7842-94F2-D32F-351F0466B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019CA745-A867-4571-ADDD-139881C84AD7}"/>
              </a:ext>
            </a:extLst>
          </p:cNvPr>
          <p:cNvPicPr>
            <a:picLocks noChangeAspect="1"/>
          </p:cNvPicPr>
          <p:nvPr/>
        </p:nvPicPr>
        <p:blipFill rotWithShape="1">
          <a:blip r:embed="rId5">
            <a:alphaModFix amt="70000"/>
          </a:blip>
          <a:srcRect l="1" t="393" r="1334" b="393"/>
          <a:stretch/>
        </p:blipFill>
        <p:spPr>
          <a:xfrm>
            <a:off x="6529621" y="0"/>
            <a:ext cx="2614379" cy="5143500"/>
          </a:xfrm>
          <a:prstGeom prst="rect">
            <a:avLst/>
          </a:prstGeom>
        </p:spPr>
      </p:pic>
      <p:sp>
        <p:nvSpPr>
          <p:cNvPr id="12" name="Rectangle 11">
            <a:extLst>
              <a:ext uri="{FF2B5EF4-FFF2-40B4-BE49-F238E27FC236}">
                <a16:creationId xmlns:a16="http://schemas.microsoft.com/office/drawing/2014/main" id="{4220A498-A1E1-3EFA-7CE3-6C6FB1D73572}"/>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6" name="Title 1">
            <a:extLst>
              <a:ext uri="{FF2B5EF4-FFF2-40B4-BE49-F238E27FC236}">
                <a16:creationId xmlns:a16="http://schemas.microsoft.com/office/drawing/2014/main" id="{7678972D-0418-56F3-3289-A24EB161ED96}"/>
              </a:ext>
            </a:extLst>
          </p:cNvPr>
          <p:cNvSpPr>
            <a:spLocks noGrp="1"/>
          </p:cNvSpPr>
          <p:nvPr>
            <p:ph type="title" hasCustomPrompt="1"/>
          </p:nvPr>
        </p:nvSpPr>
        <p:spPr>
          <a:xfrm>
            <a:off x="221784" y="244361"/>
            <a:ext cx="5939265" cy="558527"/>
          </a:xfrm>
        </p:spPr>
        <p:txBody>
          <a:bodyPr vert="horz"/>
          <a:lstStyle>
            <a:lvl1pPr>
              <a:defRPr>
                <a:solidFill>
                  <a:schemeClr val="accent1"/>
                </a:solidFill>
              </a:defRPr>
            </a:lvl1pPr>
          </a:lstStyle>
          <a:p>
            <a:r>
              <a:rPr lang="en-GB"/>
              <a:t>Click to edit Slide title</a:t>
            </a:r>
            <a:endParaRPr lang="en-PT"/>
          </a:p>
        </p:txBody>
      </p:sp>
      <p:sp>
        <p:nvSpPr>
          <p:cNvPr id="10" name="Content Placeholder 4">
            <a:extLst>
              <a:ext uri="{FF2B5EF4-FFF2-40B4-BE49-F238E27FC236}">
                <a16:creationId xmlns:a16="http://schemas.microsoft.com/office/drawing/2014/main" id="{E00E6F94-288A-EABC-15A6-4C7DCCF8EEF8}"/>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4" name="Picture 13">
            <a:extLst>
              <a:ext uri="{FF2B5EF4-FFF2-40B4-BE49-F238E27FC236}">
                <a16:creationId xmlns:a16="http://schemas.microsoft.com/office/drawing/2014/main" id="{24AB51ED-5C37-C6DE-F7C8-8D26D116FE47}"/>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4" name="Right Triangle 3">
            <a:extLst>
              <a:ext uri="{FF2B5EF4-FFF2-40B4-BE49-F238E27FC236}">
                <a16:creationId xmlns:a16="http://schemas.microsoft.com/office/drawing/2014/main" id="{F0113829-26C6-C2D5-F9DB-3606BF174413}"/>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9" name="TextBox 8">
            <a:extLst>
              <a:ext uri="{FF2B5EF4-FFF2-40B4-BE49-F238E27FC236}">
                <a16:creationId xmlns:a16="http://schemas.microsoft.com/office/drawing/2014/main" id="{91E414D8-EEEF-3FF6-2759-2BE9B9FE761E}"/>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Tree>
    <p:extLst>
      <p:ext uri="{BB962C8B-B14F-4D97-AF65-F5344CB8AC3E}">
        <p14:creationId xmlns:p14="http://schemas.microsoft.com/office/powerpoint/2010/main" val="455700029"/>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9">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F9811C-7842-94F2-D32F-351F0466BA09}"/>
              </a:ext>
            </a:extLst>
          </p:cNvPr>
          <p:cNvGraphicFramePr>
            <a:graphicFrameLocks noChangeAspect="1"/>
          </p:cNvGraphicFramePr>
          <p:nvPr userDrawn="1">
            <p:custDataLst>
              <p:tags r:id="rId1"/>
            </p:custDataLst>
            <p:extLst>
              <p:ext uri="{D42A27DB-BD31-4B8C-83A1-F6EECF244321}">
                <p14:modId xmlns:p14="http://schemas.microsoft.com/office/powerpoint/2010/main" val="2965545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D3F9811C-7842-94F2-D32F-351F0466B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019CA745-A867-4571-ADDD-139881C84AD7}"/>
              </a:ext>
            </a:extLst>
          </p:cNvPr>
          <p:cNvPicPr>
            <a:picLocks noChangeAspect="1"/>
          </p:cNvPicPr>
          <p:nvPr/>
        </p:nvPicPr>
        <p:blipFill>
          <a:blip r:embed="rId5">
            <a:alphaModFix amt="70000"/>
          </a:blip>
          <a:srcRect l="276" r="276"/>
          <a:stretch/>
        </p:blipFill>
        <p:spPr>
          <a:xfrm>
            <a:off x="6529621" y="0"/>
            <a:ext cx="2614379" cy="5143500"/>
          </a:xfrm>
          <a:prstGeom prst="rect">
            <a:avLst/>
          </a:prstGeom>
        </p:spPr>
      </p:pic>
      <p:sp>
        <p:nvSpPr>
          <p:cNvPr id="12" name="Rectangle 11">
            <a:extLst>
              <a:ext uri="{FF2B5EF4-FFF2-40B4-BE49-F238E27FC236}">
                <a16:creationId xmlns:a16="http://schemas.microsoft.com/office/drawing/2014/main" id="{4220A498-A1E1-3EFA-7CE3-6C6FB1D73572}"/>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6" name="Title 1">
            <a:extLst>
              <a:ext uri="{FF2B5EF4-FFF2-40B4-BE49-F238E27FC236}">
                <a16:creationId xmlns:a16="http://schemas.microsoft.com/office/drawing/2014/main" id="{7678972D-0418-56F3-3289-A24EB161ED96}"/>
              </a:ext>
            </a:extLst>
          </p:cNvPr>
          <p:cNvSpPr>
            <a:spLocks noGrp="1"/>
          </p:cNvSpPr>
          <p:nvPr>
            <p:ph type="title" hasCustomPrompt="1"/>
          </p:nvPr>
        </p:nvSpPr>
        <p:spPr>
          <a:xfrm>
            <a:off x="221784" y="244361"/>
            <a:ext cx="5939265" cy="558527"/>
          </a:xfrm>
        </p:spPr>
        <p:txBody>
          <a:bodyPr vert="horz"/>
          <a:lstStyle>
            <a:lvl1pPr>
              <a:defRPr>
                <a:solidFill>
                  <a:schemeClr val="accent1"/>
                </a:solidFill>
              </a:defRPr>
            </a:lvl1pPr>
          </a:lstStyle>
          <a:p>
            <a:r>
              <a:rPr lang="en-GB"/>
              <a:t>Click to edit Slide title</a:t>
            </a:r>
            <a:endParaRPr lang="en-PT"/>
          </a:p>
        </p:txBody>
      </p:sp>
      <p:sp>
        <p:nvSpPr>
          <p:cNvPr id="10" name="Content Placeholder 4">
            <a:extLst>
              <a:ext uri="{FF2B5EF4-FFF2-40B4-BE49-F238E27FC236}">
                <a16:creationId xmlns:a16="http://schemas.microsoft.com/office/drawing/2014/main" id="{E00E6F94-288A-EABC-15A6-4C7DCCF8EEF8}"/>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4" name="Picture 13">
            <a:extLst>
              <a:ext uri="{FF2B5EF4-FFF2-40B4-BE49-F238E27FC236}">
                <a16:creationId xmlns:a16="http://schemas.microsoft.com/office/drawing/2014/main" id="{24AB51ED-5C37-C6DE-F7C8-8D26D116FE47}"/>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4" name="Right Triangle 3">
            <a:extLst>
              <a:ext uri="{FF2B5EF4-FFF2-40B4-BE49-F238E27FC236}">
                <a16:creationId xmlns:a16="http://schemas.microsoft.com/office/drawing/2014/main" id="{F0113829-26C6-C2D5-F9DB-3606BF174413}"/>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9" name="TextBox 8">
            <a:extLst>
              <a:ext uri="{FF2B5EF4-FFF2-40B4-BE49-F238E27FC236}">
                <a16:creationId xmlns:a16="http://schemas.microsoft.com/office/drawing/2014/main" id="{91E414D8-EEEF-3FF6-2759-2BE9B9FE761E}"/>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Tree>
    <p:extLst>
      <p:ext uri="{BB962C8B-B14F-4D97-AF65-F5344CB8AC3E}">
        <p14:creationId xmlns:p14="http://schemas.microsoft.com/office/powerpoint/2010/main" val="3612810250"/>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10">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F9811C-7842-94F2-D32F-351F0466BA09}"/>
              </a:ext>
            </a:extLst>
          </p:cNvPr>
          <p:cNvGraphicFramePr>
            <a:graphicFrameLocks noChangeAspect="1"/>
          </p:cNvGraphicFramePr>
          <p:nvPr userDrawn="1">
            <p:custDataLst>
              <p:tags r:id="rId1"/>
            </p:custDataLst>
            <p:extLst>
              <p:ext uri="{D42A27DB-BD31-4B8C-83A1-F6EECF244321}">
                <p14:modId xmlns:p14="http://schemas.microsoft.com/office/powerpoint/2010/main" val="2965545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D3F9811C-7842-94F2-D32F-351F0466B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019CA745-A867-4571-ADDD-139881C84AD7}"/>
              </a:ext>
            </a:extLst>
          </p:cNvPr>
          <p:cNvPicPr>
            <a:picLocks noChangeAspect="1"/>
          </p:cNvPicPr>
          <p:nvPr/>
        </p:nvPicPr>
        <p:blipFill>
          <a:blip r:embed="rId5">
            <a:alphaModFix amt="70000"/>
          </a:blip>
          <a:srcRect l="276" r="276"/>
          <a:stretch/>
        </p:blipFill>
        <p:spPr>
          <a:xfrm>
            <a:off x="6529621" y="0"/>
            <a:ext cx="2614379" cy="5143500"/>
          </a:xfrm>
          <a:prstGeom prst="rect">
            <a:avLst/>
          </a:prstGeom>
        </p:spPr>
      </p:pic>
      <p:sp>
        <p:nvSpPr>
          <p:cNvPr id="12" name="Rectangle 11">
            <a:extLst>
              <a:ext uri="{FF2B5EF4-FFF2-40B4-BE49-F238E27FC236}">
                <a16:creationId xmlns:a16="http://schemas.microsoft.com/office/drawing/2014/main" id="{4220A498-A1E1-3EFA-7CE3-6C6FB1D73572}"/>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6" name="Title 1">
            <a:extLst>
              <a:ext uri="{FF2B5EF4-FFF2-40B4-BE49-F238E27FC236}">
                <a16:creationId xmlns:a16="http://schemas.microsoft.com/office/drawing/2014/main" id="{7678972D-0418-56F3-3289-A24EB161ED96}"/>
              </a:ext>
            </a:extLst>
          </p:cNvPr>
          <p:cNvSpPr>
            <a:spLocks noGrp="1"/>
          </p:cNvSpPr>
          <p:nvPr>
            <p:ph type="title" hasCustomPrompt="1"/>
          </p:nvPr>
        </p:nvSpPr>
        <p:spPr>
          <a:xfrm>
            <a:off x="221784" y="244361"/>
            <a:ext cx="5939265" cy="558527"/>
          </a:xfrm>
        </p:spPr>
        <p:txBody>
          <a:bodyPr vert="horz"/>
          <a:lstStyle>
            <a:lvl1pPr>
              <a:defRPr>
                <a:solidFill>
                  <a:schemeClr val="accent1"/>
                </a:solidFill>
              </a:defRPr>
            </a:lvl1pPr>
          </a:lstStyle>
          <a:p>
            <a:r>
              <a:rPr lang="en-GB"/>
              <a:t>Click to edit Slide title</a:t>
            </a:r>
            <a:endParaRPr lang="en-PT"/>
          </a:p>
        </p:txBody>
      </p:sp>
      <p:sp>
        <p:nvSpPr>
          <p:cNvPr id="10" name="Content Placeholder 4">
            <a:extLst>
              <a:ext uri="{FF2B5EF4-FFF2-40B4-BE49-F238E27FC236}">
                <a16:creationId xmlns:a16="http://schemas.microsoft.com/office/drawing/2014/main" id="{E00E6F94-288A-EABC-15A6-4C7DCCF8EEF8}"/>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4" name="Picture 13">
            <a:extLst>
              <a:ext uri="{FF2B5EF4-FFF2-40B4-BE49-F238E27FC236}">
                <a16:creationId xmlns:a16="http://schemas.microsoft.com/office/drawing/2014/main" id="{24AB51ED-5C37-C6DE-F7C8-8D26D116FE47}"/>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4" name="Right Triangle 3">
            <a:extLst>
              <a:ext uri="{FF2B5EF4-FFF2-40B4-BE49-F238E27FC236}">
                <a16:creationId xmlns:a16="http://schemas.microsoft.com/office/drawing/2014/main" id="{F0113829-26C6-C2D5-F9DB-3606BF174413}"/>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9" name="TextBox 8">
            <a:extLst>
              <a:ext uri="{FF2B5EF4-FFF2-40B4-BE49-F238E27FC236}">
                <a16:creationId xmlns:a16="http://schemas.microsoft.com/office/drawing/2014/main" id="{91E414D8-EEEF-3FF6-2759-2BE9B9FE761E}"/>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Tree>
    <p:extLst>
      <p:ext uri="{BB962C8B-B14F-4D97-AF65-F5344CB8AC3E}">
        <p14:creationId xmlns:p14="http://schemas.microsoft.com/office/powerpoint/2010/main" val="3526807952"/>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1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F9811C-7842-94F2-D32F-351F0466BA09}"/>
              </a:ext>
            </a:extLst>
          </p:cNvPr>
          <p:cNvGraphicFramePr>
            <a:graphicFrameLocks noChangeAspect="1"/>
          </p:cNvGraphicFramePr>
          <p:nvPr userDrawn="1">
            <p:custDataLst>
              <p:tags r:id="rId1"/>
            </p:custDataLst>
            <p:extLst>
              <p:ext uri="{D42A27DB-BD31-4B8C-83A1-F6EECF244321}">
                <p14:modId xmlns:p14="http://schemas.microsoft.com/office/powerpoint/2010/main" val="2965545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D3F9811C-7842-94F2-D32F-351F0466B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019CA745-A867-4571-ADDD-139881C84AD7}"/>
              </a:ext>
            </a:extLst>
          </p:cNvPr>
          <p:cNvPicPr>
            <a:picLocks noChangeAspect="1"/>
          </p:cNvPicPr>
          <p:nvPr/>
        </p:nvPicPr>
        <p:blipFill>
          <a:blip r:embed="rId5">
            <a:alphaModFix amt="70000"/>
          </a:blip>
          <a:srcRect l="276" r="276"/>
          <a:stretch/>
        </p:blipFill>
        <p:spPr>
          <a:xfrm>
            <a:off x="6529621" y="0"/>
            <a:ext cx="2614379" cy="5143500"/>
          </a:xfrm>
          <a:prstGeom prst="rect">
            <a:avLst/>
          </a:prstGeom>
        </p:spPr>
      </p:pic>
      <p:sp>
        <p:nvSpPr>
          <p:cNvPr id="12" name="Rectangle 11">
            <a:extLst>
              <a:ext uri="{FF2B5EF4-FFF2-40B4-BE49-F238E27FC236}">
                <a16:creationId xmlns:a16="http://schemas.microsoft.com/office/drawing/2014/main" id="{4220A498-A1E1-3EFA-7CE3-6C6FB1D73572}"/>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6" name="Title 1">
            <a:extLst>
              <a:ext uri="{FF2B5EF4-FFF2-40B4-BE49-F238E27FC236}">
                <a16:creationId xmlns:a16="http://schemas.microsoft.com/office/drawing/2014/main" id="{7678972D-0418-56F3-3289-A24EB161ED96}"/>
              </a:ext>
            </a:extLst>
          </p:cNvPr>
          <p:cNvSpPr>
            <a:spLocks noGrp="1"/>
          </p:cNvSpPr>
          <p:nvPr>
            <p:ph type="title" hasCustomPrompt="1"/>
          </p:nvPr>
        </p:nvSpPr>
        <p:spPr>
          <a:xfrm>
            <a:off x="221784" y="244361"/>
            <a:ext cx="5939265" cy="558527"/>
          </a:xfrm>
        </p:spPr>
        <p:txBody>
          <a:bodyPr vert="horz"/>
          <a:lstStyle>
            <a:lvl1pPr>
              <a:defRPr>
                <a:solidFill>
                  <a:schemeClr val="accent1"/>
                </a:solidFill>
              </a:defRPr>
            </a:lvl1pPr>
          </a:lstStyle>
          <a:p>
            <a:r>
              <a:rPr lang="en-GB"/>
              <a:t>Click to edit Slide title</a:t>
            </a:r>
            <a:endParaRPr lang="en-PT"/>
          </a:p>
        </p:txBody>
      </p:sp>
      <p:sp>
        <p:nvSpPr>
          <p:cNvPr id="10" name="Content Placeholder 4">
            <a:extLst>
              <a:ext uri="{FF2B5EF4-FFF2-40B4-BE49-F238E27FC236}">
                <a16:creationId xmlns:a16="http://schemas.microsoft.com/office/drawing/2014/main" id="{E00E6F94-288A-EABC-15A6-4C7DCCF8EEF8}"/>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4" name="Picture 13">
            <a:extLst>
              <a:ext uri="{FF2B5EF4-FFF2-40B4-BE49-F238E27FC236}">
                <a16:creationId xmlns:a16="http://schemas.microsoft.com/office/drawing/2014/main" id="{24AB51ED-5C37-C6DE-F7C8-8D26D116FE47}"/>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4" name="Right Triangle 3">
            <a:extLst>
              <a:ext uri="{FF2B5EF4-FFF2-40B4-BE49-F238E27FC236}">
                <a16:creationId xmlns:a16="http://schemas.microsoft.com/office/drawing/2014/main" id="{F0113829-26C6-C2D5-F9DB-3606BF174413}"/>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9" name="TextBox 8">
            <a:extLst>
              <a:ext uri="{FF2B5EF4-FFF2-40B4-BE49-F238E27FC236}">
                <a16:creationId xmlns:a16="http://schemas.microsoft.com/office/drawing/2014/main" id="{91E414D8-EEEF-3FF6-2759-2BE9B9FE761E}"/>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Tree>
    <p:extLst>
      <p:ext uri="{BB962C8B-B14F-4D97-AF65-F5344CB8AC3E}">
        <p14:creationId xmlns:p14="http://schemas.microsoft.com/office/powerpoint/2010/main" val="1030752767"/>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F9811C-7842-94F2-D32F-351F0466BA09}"/>
              </a:ext>
            </a:extLst>
          </p:cNvPr>
          <p:cNvGraphicFramePr>
            <a:graphicFrameLocks noChangeAspect="1"/>
          </p:cNvGraphicFramePr>
          <p:nvPr userDrawn="1">
            <p:custDataLst>
              <p:tags r:id="rId1"/>
            </p:custDataLst>
            <p:extLst>
              <p:ext uri="{D42A27DB-BD31-4B8C-83A1-F6EECF244321}">
                <p14:modId xmlns:p14="http://schemas.microsoft.com/office/powerpoint/2010/main" val="2965545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D3F9811C-7842-94F2-D32F-351F0466B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019CA745-A867-4571-ADDD-139881C84AD7}"/>
              </a:ext>
            </a:extLst>
          </p:cNvPr>
          <p:cNvPicPr>
            <a:picLocks noChangeAspect="1"/>
          </p:cNvPicPr>
          <p:nvPr/>
        </p:nvPicPr>
        <p:blipFill>
          <a:blip r:embed="rId5"/>
          <a:srcRect l="276" r="276"/>
          <a:stretch/>
        </p:blipFill>
        <p:spPr>
          <a:xfrm>
            <a:off x="6529621" y="0"/>
            <a:ext cx="2614379" cy="5143500"/>
          </a:xfrm>
          <a:prstGeom prst="rect">
            <a:avLst/>
          </a:prstGeom>
        </p:spPr>
      </p:pic>
      <p:sp>
        <p:nvSpPr>
          <p:cNvPr id="12" name="Rectangle 11">
            <a:extLst>
              <a:ext uri="{FF2B5EF4-FFF2-40B4-BE49-F238E27FC236}">
                <a16:creationId xmlns:a16="http://schemas.microsoft.com/office/drawing/2014/main" id="{4220A498-A1E1-3EFA-7CE3-6C6FB1D73572}"/>
              </a:ext>
            </a:extLst>
          </p:cNvPr>
          <p:cNvSpPr/>
          <p:nvPr userDrawn="1"/>
        </p:nvSpPr>
        <p:spPr>
          <a:xfrm>
            <a:off x="6516688" y="2571750"/>
            <a:ext cx="2627312" cy="2571751"/>
          </a:xfrm>
          <a:prstGeom prst="rect">
            <a:avLst/>
          </a:prstGeom>
          <a:gradFill flip="none" rotWithShape="1">
            <a:gsLst>
              <a:gs pos="0">
                <a:schemeClr val="bg1">
                  <a:alpha val="0"/>
                </a:schemeClr>
              </a:gs>
              <a:gs pos="100000">
                <a:schemeClr val="bg1"/>
              </a:gs>
            </a:gsLst>
            <a:lin ang="5400000" scaled="1"/>
            <a:tileRect/>
          </a:gra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6" name="Title 1">
            <a:extLst>
              <a:ext uri="{FF2B5EF4-FFF2-40B4-BE49-F238E27FC236}">
                <a16:creationId xmlns:a16="http://schemas.microsoft.com/office/drawing/2014/main" id="{7678972D-0418-56F3-3289-A24EB161ED96}"/>
              </a:ext>
            </a:extLst>
          </p:cNvPr>
          <p:cNvSpPr>
            <a:spLocks noGrp="1"/>
          </p:cNvSpPr>
          <p:nvPr>
            <p:ph type="title" hasCustomPrompt="1"/>
          </p:nvPr>
        </p:nvSpPr>
        <p:spPr>
          <a:xfrm>
            <a:off x="221784" y="244361"/>
            <a:ext cx="5939265" cy="558527"/>
          </a:xfrm>
        </p:spPr>
        <p:txBody>
          <a:bodyPr vert="horz"/>
          <a:lstStyle>
            <a:lvl1pPr>
              <a:defRPr>
                <a:solidFill>
                  <a:schemeClr val="accent1"/>
                </a:solidFill>
              </a:defRPr>
            </a:lvl1pPr>
          </a:lstStyle>
          <a:p>
            <a:r>
              <a:rPr lang="en-GB"/>
              <a:t>Click to edit Slide title</a:t>
            </a:r>
            <a:endParaRPr lang="en-PT"/>
          </a:p>
        </p:txBody>
      </p:sp>
      <p:sp>
        <p:nvSpPr>
          <p:cNvPr id="10" name="Content Placeholder 4">
            <a:extLst>
              <a:ext uri="{FF2B5EF4-FFF2-40B4-BE49-F238E27FC236}">
                <a16:creationId xmlns:a16="http://schemas.microsoft.com/office/drawing/2014/main" id="{E00E6F94-288A-EABC-15A6-4C7DCCF8EEF8}"/>
              </a:ext>
            </a:extLst>
          </p:cNvPr>
          <p:cNvSpPr>
            <a:spLocks noGrp="1"/>
          </p:cNvSpPr>
          <p:nvPr>
            <p:ph sz="quarter" idx="10"/>
          </p:nvPr>
        </p:nvSpPr>
        <p:spPr>
          <a:xfrm>
            <a:off x="476405" y="959005"/>
            <a:ext cx="5679920" cy="3700308"/>
          </a:xfrm>
          <a:prstGeom prst="rect">
            <a:avLst/>
          </a:prstGeom>
        </p:spPr>
        <p:txBody>
          <a:bodyPr lIns="0" tIns="0" rIns="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pic>
        <p:nvPicPr>
          <p:cNvPr id="14" name="Picture 13">
            <a:extLst>
              <a:ext uri="{FF2B5EF4-FFF2-40B4-BE49-F238E27FC236}">
                <a16:creationId xmlns:a16="http://schemas.microsoft.com/office/drawing/2014/main" id="{24AB51ED-5C37-C6DE-F7C8-8D26D116FE47}"/>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4" name="Right Triangle 3">
            <a:extLst>
              <a:ext uri="{FF2B5EF4-FFF2-40B4-BE49-F238E27FC236}">
                <a16:creationId xmlns:a16="http://schemas.microsoft.com/office/drawing/2014/main" id="{F0113829-26C6-C2D5-F9DB-3606BF174413}"/>
              </a:ext>
            </a:extLst>
          </p:cNvPr>
          <p:cNvSpPr/>
          <p:nvPr userDrawn="1"/>
        </p:nvSpPr>
        <p:spPr>
          <a:xfrm rot="16200000">
            <a:off x="8431902" y="4429201"/>
            <a:ext cx="744435" cy="70393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9" name="TextBox 8">
            <a:extLst>
              <a:ext uri="{FF2B5EF4-FFF2-40B4-BE49-F238E27FC236}">
                <a16:creationId xmlns:a16="http://schemas.microsoft.com/office/drawing/2014/main" id="{91E414D8-EEEF-3FF6-2759-2BE9B9FE761E}"/>
              </a:ext>
            </a:extLst>
          </p:cNvPr>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Tree>
    <p:extLst>
      <p:ext uri="{BB962C8B-B14F-4D97-AF65-F5344CB8AC3E}">
        <p14:creationId xmlns:p14="http://schemas.microsoft.com/office/powerpoint/2010/main" val="2426111447"/>
      </p:ext>
    </p:extLst>
  </p:cSld>
  <p:clrMapOvr>
    <a:masterClrMapping/>
  </p:clrMapOvr>
  <p:hf sldNum="0" hdr="0" ftr="0" dt="0"/>
  <p:extLst>
    <p:ext uri="{DCECCB84-F9BA-43D5-87BE-67443E8EF086}">
      <p15:sldGuideLst xmlns:p15="http://schemas.microsoft.com/office/powerpoint/2012/main">
        <p15:guide id="1" pos="4105" userDrawn="1">
          <p15:clr>
            <a:srgbClr val="FBAE40"/>
          </p15:clr>
        </p15:guide>
        <p15:guide id="2" pos="387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646706B-E23F-E136-492B-BECBF4347F08}"/>
              </a:ext>
            </a:extLst>
          </p:cNvPr>
          <p:cNvGraphicFramePr>
            <a:graphicFrameLocks noChangeAspect="1"/>
          </p:cNvGraphicFramePr>
          <p:nvPr userDrawn="1">
            <p:custDataLst>
              <p:tags r:id="rId1"/>
            </p:custDataLst>
            <p:extLst>
              <p:ext uri="{D42A27DB-BD31-4B8C-83A1-F6EECF244321}">
                <p14:modId xmlns:p14="http://schemas.microsoft.com/office/powerpoint/2010/main" val="4219983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4" name="Object 3" hidden="1">
                        <a:extLst>
                          <a:ext uri="{FF2B5EF4-FFF2-40B4-BE49-F238E27FC236}">
                            <a16:creationId xmlns:a16="http://schemas.microsoft.com/office/drawing/2014/main" id="{1646706B-E23F-E136-492B-BECBF4347F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62E66C70-59A7-F338-A8B6-4EF40C5AD3E5}"/>
              </a:ext>
            </a:extLst>
          </p:cNvPr>
          <p:cNvPicPr>
            <a:picLocks noChangeAspect="1"/>
          </p:cNvPicPr>
          <p:nvPr userDrawn="1"/>
        </p:nvPicPr>
        <p:blipFill>
          <a:blip r:embed="rId5"/>
          <a:srcRect l="229" r="229"/>
          <a:stretch/>
        </p:blipFill>
        <p:spPr>
          <a:xfrm>
            <a:off x="-4943" y="0"/>
            <a:ext cx="4505506" cy="5143500"/>
          </a:xfrm>
          <a:prstGeom prst="rect">
            <a:avLst/>
          </a:prstGeom>
        </p:spPr>
      </p:pic>
      <p:sp>
        <p:nvSpPr>
          <p:cNvPr id="15" name="Rectangle 14">
            <a:extLst>
              <a:ext uri="{FF2B5EF4-FFF2-40B4-BE49-F238E27FC236}">
                <a16:creationId xmlns:a16="http://schemas.microsoft.com/office/drawing/2014/main" id="{DBE08A8F-1139-83ED-860A-123260F2634F}"/>
              </a:ext>
            </a:extLst>
          </p:cNvPr>
          <p:cNvSpPr/>
          <p:nvPr userDrawn="1"/>
        </p:nvSpPr>
        <p:spPr>
          <a:xfrm>
            <a:off x="-4942" y="-6472"/>
            <a:ext cx="4505507" cy="5156444"/>
          </a:xfrm>
          <a:prstGeom prst="rect">
            <a:avLst/>
          </a:prstGeom>
          <a:solidFill>
            <a:schemeClr val="accent1">
              <a:alpha val="50000"/>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16" name="Chevron 15">
            <a:extLst>
              <a:ext uri="{FF2B5EF4-FFF2-40B4-BE49-F238E27FC236}">
                <a16:creationId xmlns:a16="http://schemas.microsoft.com/office/drawing/2014/main" id="{BAF0A0B7-3EEE-4F4D-305E-8EAFFF5129A6}"/>
              </a:ext>
            </a:extLst>
          </p:cNvPr>
          <p:cNvSpPr/>
          <p:nvPr userDrawn="1"/>
        </p:nvSpPr>
        <p:spPr>
          <a:xfrm>
            <a:off x="2050260" y="-7412"/>
            <a:ext cx="4907658" cy="5158383"/>
          </a:xfrm>
          <a:prstGeom prst="chevron">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17" name="Triangle 16">
            <a:extLst>
              <a:ext uri="{FF2B5EF4-FFF2-40B4-BE49-F238E27FC236}">
                <a16:creationId xmlns:a16="http://schemas.microsoft.com/office/drawing/2014/main" id="{F975B1A1-6331-7C95-36C7-7AA494C312AD}"/>
              </a:ext>
            </a:extLst>
          </p:cNvPr>
          <p:cNvSpPr/>
          <p:nvPr userDrawn="1"/>
        </p:nvSpPr>
        <p:spPr>
          <a:xfrm rot="5400000">
            <a:off x="-783207" y="1864110"/>
            <a:ext cx="2986711" cy="1430183"/>
          </a:xfrm>
          <a:prstGeom prst="triangle">
            <a:avLst/>
          </a:prstGeom>
          <a:solidFill>
            <a:schemeClr val="accent2"/>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pic>
        <p:nvPicPr>
          <p:cNvPr id="18" name="Picture 17">
            <a:extLst>
              <a:ext uri="{FF2B5EF4-FFF2-40B4-BE49-F238E27FC236}">
                <a16:creationId xmlns:a16="http://schemas.microsoft.com/office/drawing/2014/main" id="{DF71F4D4-4AB6-E920-9BF5-0388E92BCFCE}"/>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5" name="Text Placeholder 18">
            <a:extLst>
              <a:ext uri="{FF2B5EF4-FFF2-40B4-BE49-F238E27FC236}">
                <a16:creationId xmlns:a16="http://schemas.microsoft.com/office/drawing/2014/main" id="{11CD73BB-9419-FC27-9D8C-7E9CBDE55E60}"/>
              </a:ext>
            </a:extLst>
          </p:cNvPr>
          <p:cNvSpPr>
            <a:spLocks noGrp="1"/>
          </p:cNvSpPr>
          <p:nvPr>
            <p:ph type="body" sz="quarter" idx="16"/>
          </p:nvPr>
        </p:nvSpPr>
        <p:spPr>
          <a:xfrm>
            <a:off x="4643438" y="2693987"/>
            <a:ext cx="4032250" cy="1965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9">
            <a:extLst>
              <a:ext uri="{FF2B5EF4-FFF2-40B4-BE49-F238E27FC236}">
                <a16:creationId xmlns:a16="http://schemas.microsoft.com/office/drawing/2014/main" id="{35DFF2ED-63BF-3430-BE70-925AF951C72C}"/>
              </a:ext>
            </a:extLst>
          </p:cNvPr>
          <p:cNvSpPr>
            <a:spLocks noGrp="1"/>
          </p:cNvSpPr>
          <p:nvPr>
            <p:ph type="body" sz="quarter" idx="18" hasCustomPrompt="1"/>
          </p:nvPr>
        </p:nvSpPr>
        <p:spPr>
          <a:xfrm>
            <a:off x="215897" y="2253749"/>
            <a:ext cx="3971423" cy="619200"/>
          </a:xfrm>
          <a:prstGeom prst="rect">
            <a:avLst/>
          </a:prstGeom>
        </p:spPr>
        <p:txBody>
          <a:bodyPr lIns="0" tIns="0" rIns="0" bIns="0" anchor="ctr"/>
          <a:lstStyle>
            <a:lvl1pPr marL="0" indent="0">
              <a:buNone/>
              <a:defRPr sz="1800" b="1" cap="all" baseline="0">
                <a:solidFill>
                  <a:schemeClr val="bg1"/>
                </a:solidFill>
                <a:latin typeface="+mj-lt"/>
              </a:defRPr>
            </a:lvl1pPr>
          </a:lstStyle>
          <a:p>
            <a:pPr lvl="0"/>
            <a:r>
              <a:rPr lang="en-US"/>
              <a:t>Click to edit section title</a:t>
            </a:r>
          </a:p>
        </p:txBody>
      </p:sp>
      <p:sp>
        <p:nvSpPr>
          <p:cNvPr id="32" name="Content Placeholder 31">
            <a:extLst>
              <a:ext uri="{FF2B5EF4-FFF2-40B4-BE49-F238E27FC236}">
                <a16:creationId xmlns:a16="http://schemas.microsoft.com/office/drawing/2014/main" id="{4D608C56-1A2F-B0DD-E0C2-DB7B683BB87B}"/>
              </a:ext>
            </a:extLst>
          </p:cNvPr>
          <p:cNvSpPr>
            <a:spLocks noGrp="1"/>
          </p:cNvSpPr>
          <p:nvPr>
            <p:ph sz="quarter" idx="19" hasCustomPrompt="1"/>
          </p:nvPr>
        </p:nvSpPr>
        <p:spPr>
          <a:xfrm>
            <a:off x="4643438" y="2401424"/>
            <a:ext cx="4032250" cy="266400"/>
          </a:xfrm>
          <a:prstGeom prst="rect">
            <a:avLst/>
          </a:prstGeom>
        </p:spPr>
        <p:txBody>
          <a:bodyPr lIns="0" tIns="0" rIns="0" bIns="0" anchor="ctr"/>
          <a:lstStyle>
            <a:lvl1pPr marL="0" indent="0">
              <a:buNone/>
              <a:defRPr sz="1400" b="1">
                <a:solidFill>
                  <a:schemeClr val="accent1"/>
                </a:solidFill>
                <a:latin typeface="+mj-lt"/>
              </a:defRPr>
            </a:lvl1pPr>
          </a:lstStyle>
          <a:p>
            <a:pPr lvl="0"/>
            <a:r>
              <a:rPr lang="en-GB"/>
              <a:t>Click to insert title</a:t>
            </a:r>
          </a:p>
        </p:txBody>
      </p:sp>
    </p:spTree>
    <p:extLst>
      <p:ext uri="{BB962C8B-B14F-4D97-AF65-F5344CB8AC3E}">
        <p14:creationId xmlns:p14="http://schemas.microsoft.com/office/powerpoint/2010/main" val="951236572"/>
      </p:ext>
    </p:extLst>
  </p:cSld>
  <p:clrMapOvr>
    <a:masterClrMapping/>
  </p:clrMapOvr>
  <p:hf sldNum="0" hdr="0" ftr="0" dt="0"/>
  <p:extLst>
    <p:ext uri="{DCECCB84-F9BA-43D5-87BE-67443E8EF086}">
      <p15:sldGuideLst xmlns:p15="http://schemas.microsoft.com/office/powerpoint/2012/main">
        <p15:guide id="1" pos="185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Slid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14B5B68-882E-5BA8-C915-12D07C058AED}"/>
              </a:ext>
            </a:extLst>
          </p:cNvPr>
          <p:cNvGraphicFramePr>
            <a:graphicFrameLocks noChangeAspect="1"/>
          </p:cNvGraphicFramePr>
          <p:nvPr userDrawn="1">
            <p:custDataLst>
              <p:tags r:id="rId1"/>
            </p:custDataLst>
            <p:extLst>
              <p:ext uri="{D42A27DB-BD31-4B8C-83A1-F6EECF244321}">
                <p14:modId xmlns:p14="http://schemas.microsoft.com/office/powerpoint/2010/main" val="2871403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5" name="Object 4" hidden="1">
                        <a:extLst>
                          <a:ext uri="{FF2B5EF4-FFF2-40B4-BE49-F238E27FC236}">
                            <a16:creationId xmlns:a16="http://schemas.microsoft.com/office/drawing/2014/main" id="{A14B5B68-882E-5BA8-C915-12D07C058AE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6B145D8D-6D18-C86A-5F54-313C7E889989}"/>
              </a:ext>
            </a:extLst>
          </p:cNvPr>
          <p:cNvPicPr>
            <a:picLocks noChangeAspect="1"/>
          </p:cNvPicPr>
          <p:nvPr userDrawn="1"/>
        </p:nvPicPr>
        <p:blipFill>
          <a:blip r:embed="rId5"/>
          <a:stretch/>
        </p:blipFill>
        <p:spPr>
          <a:xfrm>
            <a:off x="-2800" y="-5604"/>
            <a:ext cx="4503363" cy="5155575"/>
          </a:xfrm>
          <a:prstGeom prst="rect">
            <a:avLst/>
          </a:prstGeom>
        </p:spPr>
      </p:pic>
      <p:sp>
        <p:nvSpPr>
          <p:cNvPr id="15" name="Rectangle 14">
            <a:extLst>
              <a:ext uri="{FF2B5EF4-FFF2-40B4-BE49-F238E27FC236}">
                <a16:creationId xmlns:a16="http://schemas.microsoft.com/office/drawing/2014/main" id="{3C5D6873-4A6D-8ABC-5B17-B2948EF47F51}"/>
              </a:ext>
            </a:extLst>
          </p:cNvPr>
          <p:cNvSpPr/>
          <p:nvPr userDrawn="1"/>
        </p:nvSpPr>
        <p:spPr>
          <a:xfrm>
            <a:off x="-6214" y="-6472"/>
            <a:ext cx="4506777" cy="5156444"/>
          </a:xfrm>
          <a:prstGeom prst="rect">
            <a:avLst/>
          </a:prstGeom>
          <a:solidFill>
            <a:schemeClr val="accent1">
              <a:alpha val="49936"/>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11" name="Triangle 10">
            <a:extLst>
              <a:ext uri="{FF2B5EF4-FFF2-40B4-BE49-F238E27FC236}">
                <a16:creationId xmlns:a16="http://schemas.microsoft.com/office/drawing/2014/main" id="{0207E2AE-43D6-90B0-3E27-96EF30B36B8F}"/>
              </a:ext>
            </a:extLst>
          </p:cNvPr>
          <p:cNvSpPr/>
          <p:nvPr userDrawn="1"/>
        </p:nvSpPr>
        <p:spPr>
          <a:xfrm rot="5400000">
            <a:off x="-783207" y="1864110"/>
            <a:ext cx="2986711" cy="1430183"/>
          </a:xfrm>
          <a:prstGeom prst="triangle">
            <a:avLst/>
          </a:prstGeom>
          <a:solidFill>
            <a:schemeClr val="accent2"/>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9" name="Chevron 8">
            <a:extLst>
              <a:ext uri="{FF2B5EF4-FFF2-40B4-BE49-F238E27FC236}">
                <a16:creationId xmlns:a16="http://schemas.microsoft.com/office/drawing/2014/main" id="{989F20D4-B327-55E3-0572-8B2A9EE6F58A}"/>
              </a:ext>
            </a:extLst>
          </p:cNvPr>
          <p:cNvSpPr/>
          <p:nvPr userDrawn="1"/>
        </p:nvSpPr>
        <p:spPr>
          <a:xfrm>
            <a:off x="2050260" y="-7412"/>
            <a:ext cx="4907658" cy="5158383"/>
          </a:xfrm>
          <a:prstGeom prst="chevron">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pic>
        <p:nvPicPr>
          <p:cNvPr id="13" name="Picture 12">
            <a:extLst>
              <a:ext uri="{FF2B5EF4-FFF2-40B4-BE49-F238E27FC236}">
                <a16:creationId xmlns:a16="http://schemas.microsoft.com/office/drawing/2014/main" id="{3C5E12B2-372A-8ECB-447D-E4CA1BEE1EA0}"/>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7" name="Text Placeholder 18">
            <a:extLst>
              <a:ext uri="{FF2B5EF4-FFF2-40B4-BE49-F238E27FC236}">
                <a16:creationId xmlns:a16="http://schemas.microsoft.com/office/drawing/2014/main" id="{FD82BD8A-AD36-F12E-3767-B9D4236CDC39}"/>
              </a:ext>
            </a:extLst>
          </p:cNvPr>
          <p:cNvSpPr>
            <a:spLocks noGrp="1"/>
          </p:cNvSpPr>
          <p:nvPr>
            <p:ph type="body" sz="quarter" idx="16"/>
          </p:nvPr>
        </p:nvSpPr>
        <p:spPr>
          <a:xfrm>
            <a:off x="4643438" y="2693987"/>
            <a:ext cx="4032250" cy="1965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29">
            <a:extLst>
              <a:ext uri="{FF2B5EF4-FFF2-40B4-BE49-F238E27FC236}">
                <a16:creationId xmlns:a16="http://schemas.microsoft.com/office/drawing/2014/main" id="{ECE40F5D-2E26-5952-002B-DBBF9DEBEC49}"/>
              </a:ext>
            </a:extLst>
          </p:cNvPr>
          <p:cNvSpPr>
            <a:spLocks noGrp="1"/>
          </p:cNvSpPr>
          <p:nvPr>
            <p:ph type="body" sz="quarter" idx="18" hasCustomPrompt="1"/>
          </p:nvPr>
        </p:nvSpPr>
        <p:spPr>
          <a:xfrm>
            <a:off x="215897" y="2253749"/>
            <a:ext cx="3971423" cy="619200"/>
          </a:xfrm>
          <a:prstGeom prst="rect">
            <a:avLst/>
          </a:prstGeom>
        </p:spPr>
        <p:txBody>
          <a:bodyPr lIns="0" tIns="0" rIns="0" bIns="0" anchor="ctr"/>
          <a:lstStyle>
            <a:lvl1pPr marL="0" indent="0">
              <a:buNone/>
              <a:defRPr sz="1800" b="1" cap="all" baseline="0">
                <a:solidFill>
                  <a:schemeClr val="bg1"/>
                </a:solidFill>
                <a:latin typeface="+mj-lt"/>
              </a:defRPr>
            </a:lvl1pPr>
          </a:lstStyle>
          <a:p>
            <a:pPr lvl="0"/>
            <a:r>
              <a:rPr lang="en-US"/>
              <a:t>Click to edit section title</a:t>
            </a:r>
          </a:p>
        </p:txBody>
      </p:sp>
      <p:sp>
        <p:nvSpPr>
          <p:cNvPr id="10" name="Content Placeholder 31">
            <a:extLst>
              <a:ext uri="{FF2B5EF4-FFF2-40B4-BE49-F238E27FC236}">
                <a16:creationId xmlns:a16="http://schemas.microsoft.com/office/drawing/2014/main" id="{26502E45-3A0D-F3C8-7DD6-54FB2B678A6F}"/>
              </a:ext>
            </a:extLst>
          </p:cNvPr>
          <p:cNvSpPr>
            <a:spLocks noGrp="1"/>
          </p:cNvSpPr>
          <p:nvPr>
            <p:ph sz="quarter" idx="19" hasCustomPrompt="1"/>
          </p:nvPr>
        </p:nvSpPr>
        <p:spPr>
          <a:xfrm>
            <a:off x="4643438" y="2401424"/>
            <a:ext cx="4032250" cy="266400"/>
          </a:xfrm>
          <a:prstGeom prst="rect">
            <a:avLst/>
          </a:prstGeom>
        </p:spPr>
        <p:txBody>
          <a:bodyPr lIns="0" tIns="0" rIns="0" bIns="0" anchor="ctr"/>
          <a:lstStyle>
            <a:lvl1pPr marL="0" indent="0">
              <a:buNone/>
              <a:defRPr sz="1400" b="1">
                <a:solidFill>
                  <a:schemeClr val="accent1"/>
                </a:solidFill>
                <a:latin typeface="+mj-lt"/>
              </a:defRPr>
            </a:lvl1pPr>
          </a:lstStyle>
          <a:p>
            <a:pPr lvl="0"/>
            <a:r>
              <a:rPr lang="en-GB"/>
              <a:t>Click to insert title</a:t>
            </a:r>
          </a:p>
        </p:txBody>
      </p:sp>
    </p:spTree>
    <p:extLst>
      <p:ext uri="{BB962C8B-B14F-4D97-AF65-F5344CB8AC3E}">
        <p14:creationId xmlns:p14="http://schemas.microsoft.com/office/powerpoint/2010/main" val="855836821"/>
      </p:ext>
    </p:extLst>
  </p:cSld>
  <p:clrMapOvr>
    <a:masterClrMapping/>
  </p:clrMapOvr>
  <p:hf sldNum="0" hdr="0" ftr="0" dt="0"/>
  <p:extLst>
    <p:ext uri="{DCECCB84-F9BA-43D5-87BE-67443E8EF086}">
      <p15:sldGuideLst xmlns:p15="http://schemas.microsoft.com/office/powerpoint/2012/main">
        <p15:guide id="1" pos="185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E7ABAE-8AA1-5C10-8779-06EEFD09CF73}"/>
              </a:ext>
            </a:extLst>
          </p:cNvPr>
          <p:cNvGraphicFramePr>
            <a:graphicFrameLocks noChangeAspect="1"/>
          </p:cNvGraphicFramePr>
          <p:nvPr userDrawn="1">
            <p:custDataLst>
              <p:tags r:id="rId1"/>
            </p:custDataLst>
            <p:extLst>
              <p:ext uri="{D42A27DB-BD31-4B8C-83A1-F6EECF244321}">
                <p14:modId xmlns:p14="http://schemas.microsoft.com/office/powerpoint/2010/main" val="2518667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F3E7ABAE-8AA1-5C10-8779-06EEFD09CF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62E66C70-59A7-F338-A8B6-4EF40C5AD3E5}"/>
              </a:ext>
            </a:extLst>
          </p:cNvPr>
          <p:cNvPicPr>
            <a:picLocks noChangeAspect="1"/>
          </p:cNvPicPr>
          <p:nvPr userDrawn="1"/>
        </p:nvPicPr>
        <p:blipFill>
          <a:blip r:embed="rId5"/>
          <a:srcRect l="331" r="331"/>
          <a:stretch/>
        </p:blipFill>
        <p:spPr>
          <a:xfrm>
            <a:off x="-4943" y="-5232"/>
            <a:ext cx="4505506" cy="5153964"/>
          </a:xfrm>
          <a:prstGeom prst="rect">
            <a:avLst/>
          </a:prstGeom>
        </p:spPr>
      </p:pic>
      <p:sp>
        <p:nvSpPr>
          <p:cNvPr id="10" name="Rectangle 9">
            <a:extLst>
              <a:ext uri="{FF2B5EF4-FFF2-40B4-BE49-F238E27FC236}">
                <a16:creationId xmlns:a16="http://schemas.microsoft.com/office/drawing/2014/main" id="{84A2F4C7-DC5C-0868-A34D-5F2E954F18BB}"/>
              </a:ext>
            </a:extLst>
          </p:cNvPr>
          <p:cNvSpPr/>
          <p:nvPr userDrawn="1"/>
        </p:nvSpPr>
        <p:spPr>
          <a:xfrm>
            <a:off x="-4942" y="-6472"/>
            <a:ext cx="4505507" cy="5156444"/>
          </a:xfrm>
          <a:prstGeom prst="rect">
            <a:avLst/>
          </a:prstGeom>
          <a:solidFill>
            <a:schemeClr val="accent2">
              <a:alpha val="70205"/>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17" name="Triangle 16">
            <a:extLst>
              <a:ext uri="{FF2B5EF4-FFF2-40B4-BE49-F238E27FC236}">
                <a16:creationId xmlns:a16="http://schemas.microsoft.com/office/drawing/2014/main" id="{F6447F4B-458C-FC26-5BEF-2D0FD1D64C14}"/>
              </a:ext>
            </a:extLst>
          </p:cNvPr>
          <p:cNvSpPr/>
          <p:nvPr userDrawn="1"/>
        </p:nvSpPr>
        <p:spPr>
          <a:xfrm rot="5400000">
            <a:off x="-783207" y="1864110"/>
            <a:ext cx="2986711" cy="1430183"/>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9" name="Chevron 8">
            <a:extLst>
              <a:ext uri="{FF2B5EF4-FFF2-40B4-BE49-F238E27FC236}">
                <a16:creationId xmlns:a16="http://schemas.microsoft.com/office/drawing/2014/main" id="{549CE5CB-749D-1E64-0C26-05197964597A}"/>
              </a:ext>
            </a:extLst>
          </p:cNvPr>
          <p:cNvSpPr/>
          <p:nvPr userDrawn="1"/>
        </p:nvSpPr>
        <p:spPr>
          <a:xfrm>
            <a:off x="2050260" y="-7412"/>
            <a:ext cx="4907658" cy="5158383"/>
          </a:xfrm>
          <a:prstGeom prst="chevron">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pic>
        <p:nvPicPr>
          <p:cNvPr id="18" name="Picture 17">
            <a:extLst>
              <a:ext uri="{FF2B5EF4-FFF2-40B4-BE49-F238E27FC236}">
                <a16:creationId xmlns:a16="http://schemas.microsoft.com/office/drawing/2014/main" id="{D6398ADF-C04B-6AA1-62E7-0713AFD2BE2C}"/>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2" name="Text Placeholder 18">
            <a:extLst>
              <a:ext uri="{FF2B5EF4-FFF2-40B4-BE49-F238E27FC236}">
                <a16:creationId xmlns:a16="http://schemas.microsoft.com/office/drawing/2014/main" id="{43CED2DC-DC08-639D-81C3-CE83A27164AC}"/>
              </a:ext>
            </a:extLst>
          </p:cNvPr>
          <p:cNvSpPr>
            <a:spLocks noGrp="1"/>
          </p:cNvSpPr>
          <p:nvPr>
            <p:ph type="body" sz="quarter" idx="16"/>
          </p:nvPr>
        </p:nvSpPr>
        <p:spPr>
          <a:xfrm>
            <a:off x="4643438" y="2693987"/>
            <a:ext cx="4032250" cy="1965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29">
            <a:extLst>
              <a:ext uri="{FF2B5EF4-FFF2-40B4-BE49-F238E27FC236}">
                <a16:creationId xmlns:a16="http://schemas.microsoft.com/office/drawing/2014/main" id="{A4228684-00E4-655C-594F-22342C9544CB}"/>
              </a:ext>
            </a:extLst>
          </p:cNvPr>
          <p:cNvSpPr>
            <a:spLocks noGrp="1"/>
          </p:cNvSpPr>
          <p:nvPr>
            <p:ph type="body" sz="quarter" idx="18" hasCustomPrompt="1"/>
          </p:nvPr>
        </p:nvSpPr>
        <p:spPr>
          <a:xfrm>
            <a:off x="215897" y="2253749"/>
            <a:ext cx="3971423" cy="619200"/>
          </a:xfrm>
          <a:prstGeom prst="rect">
            <a:avLst/>
          </a:prstGeom>
        </p:spPr>
        <p:txBody>
          <a:bodyPr lIns="0" tIns="0" rIns="0" bIns="0" anchor="ctr"/>
          <a:lstStyle>
            <a:lvl1pPr marL="0" indent="0">
              <a:buNone/>
              <a:defRPr sz="1800" b="1" cap="all" baseline="0">
                <a:solidFill>
                  <a:schemeClr val="bg1"/>
                </a:solidFill>
                <a:latin typeface="+mj-lt"/>
              </a:defRPr>
            </a:lvl1pPr>
          </a:lstStyle>
          <a:p>
            <a:pPr lvl="0"/>
            <a:r>
              <a:rPr lang="en-US"/>
              <a:t>Click to edit section title</a:t>
            </a:r>
          </a:p>
        </p:txBody>
      </p:sp>
      <p:sp>
        <p:nvSpPr>
          <p:cNvPr id="7" name="Content Placeholder 31">
            <a:extLst>
              <a:ext uri="{FF2B5EF4-FFF2-40B4-BE49-F238E27FC236}">
                <a16:creationId xmlns:a16="http://schemas.microsoft.com/office/drawing/2014/main" id="{70F8B8FD-18B1-358C-5214-139D1509FC2C}"/>
              </a:ext>
            </a:extLst>
          </p:cNvPr>
          <p:cNvSpPr>
            <a:spLocks noGrp="1"/>
          </p:cNvSpPr>
          <p:nvPr>
            <p:ph sz="quarter" idx="19" hasCustomPrompt="1"/>
          </p:nvPr>
        </p:nvSpPr>
        <p:spPr>
          <a:xfrm>
            <a:off x="4643438" y="2401424"/>
            <a:ext cx="4032250" cy="266400"/>
          </a:xfrm>
          <a:prstGeom prst="rect">
            <a:avLst/>
          </a:prstGeom>
        </p:spPr>
        <p:txBody>
          <a:bodyPr lIns="0" tIns="0" rIns="0" bIns="0" anchor="ctr"/>
          <a:lstStyle>
            <a:lvl1pPr marL="0" indent="0">
              <a:buNone/>
              <a:defRPr sz="1400" b="1">
                <a:solidFill>
                  <a:schemeClr val="accent1"/>
                </a:solidFill>
                <a:latin typeface="+mj-lt"/>
              </a:defRPr>
            </a:lvl1pPr>
          </a:lstStyle>
          <a:p>
            <a:pPr lvl="0"/>
            <a:r>
              <a:rPr lang="en-GB"/>
              <a:t>Click to insert title</a:t>
            </a:r>
          </a:p>
        </p:txBody>
      </p:sp>
    </p:spTree>
    <p:extLst>
      <p:ext uri="{BB962C8B-B14F-4D97-AF65-F5344CB8AC3E}">
        <p14:creationId xmlns:p14="http://schemas.microsoft.com/office/powerpoint/2010/main" val="2236207221"/>
      </p:ext>
    </p:extLst>
  </p:cSld>
  <p:clrMapOvr>
    <a:masterClrMapping/>
  </p:clrMapOvr>
  <p:hf sldNum="0" hdr="0" ftr="0" dt="0"/>
  <p:extLst>
    <p:ext uri="{DCECCB84-F9BA-43D5-87BE-67443E8EF086}">
      <p15:sldGuideLst xmlns:p15="http://schemas.microsoft.com/office/powerpoint/2012/main">
        <p15:guide id="1" pos="185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Part Slide (vertical)">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5C9695-AB6E-620C-1043-7413E7893D26}"/>
              </a:ext>
            </a:extLst>
          </p:cNvPr>
          <p:cNvGraphicFramePr>
            <a:graphicFrameLocks noChangeAspect="1"/>
          </p:cNvGraphicFramePr>
          <p:nvPr userDrawn="1">
            <p:custDataLst>
              <p:tags r:id="rId1"/>
            </p:custDataLst>
            <p:extLst>
              <p:ext uri="{D42A27DB-BD31-4B8C-83A1-F6EECF244321}">
                <p14:modId xmlns:p14="http://schemas.microsoft.com/office/powerpoint/2010/main" val="31244435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4" name="Object 3" hidden="1">
                        <a:extLst>
                          <a:ext uri="{FF2B5EF4-FFF2-40B4-BE49-F238E27FC236}">
                            <a16:creationId xmlns:a16="http://schemas.microsoft.com/office/drawing/2014/main" id="{8E5C9695-AB6E-620C-1043-7413E7893D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6"/>
          <p:cNvSpPr>
            <a:spLocks noGrp="1"/>
          </p:cNvSpPr>
          <p:nvPr>
            <p:ph type="body" sz="quarter" idx="13" hasCustomPrompt="1"/>
          </p:nvPr>
        </p:nvSpPr>
        <p:spPr>
          <a:xfrm>
            <a:off x="475996" y="958597"/>
            <a:ext cx="4032251" cy="3700716"/>
          </a:xfrm>
          <a:prstGeom prst="rect">
            <a:avLst/>
          </a:prstGeom>
        </p:spPr>
        <p:txBody>
          <a:bodyPr lIns="0" tIns="0" rIns="0" bIns="0"/>
          <a:lstStyle>
            <a:lvl1pPr algn="l" rtl="0">
              <a:defRPr/>
            </a:lvl1pPr>
            <a:lvl2pPr algn="l" rtl="0">
              <a:defRPr/>
            </a:lvl2pPr>
            <a:lvl3pPr algn="l" rtl="0">
              <a:defRPr/>
            </a:lvl3pPr>
            <a:lvl4pPr algn="l" rtl="0">
              <a:defRPr/>
            </a:lvl4pPr>
            <a:lvl5pPr algn="l" rtl="0">
              <a:defRPr/>
            </a:lvl5p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8"/>
          <p:cNvSpPr>
            <a:spLocks noGrp="1"/>
          </p:cNvSpPr>
          <p:nvPr>
            <p:ph type="body" sz="quarter" idx="14" hasCustomPrompt="1"/>
          </p:nvPr>
        </p:nvSpPr>
        <p:spPr>
          <a:xfrm>
            <a:off x="4643438" y="958597"/>
            <a:ext cx="4032249" cy="3700716"/>
          </a:xfrm>
          <a:prstGeom prst="rect">
            <a:avLst/>
          </a:prstGeom>
        </p:spPr>
        <p:txBody>
          <a:bodyPr lIns="0" tIns="0" rIns="0" bIns="0"/>
          <a:lstStyle>
            <a:lvl1pPr algn="l" rtl="0">
              <a:defRPr/>
            </a:lvl1pPr>
            <a:lvl2pPr algn="l" rtl="0">
              <a:defRPr/>
            </a:lvl2pPr>
            <a:lvl3pPr algn="l" rtl="0">
              <a:defRPr/>
            </a:lvl3pPr>
            <a:lvl4pPr algn="l" rtl="0">
              <a:defRPr/>
            </a:lvl4pPr>
            <a:lvl5pPr algn="l" rtl="0">
              <a:defRPr/>
            </a:lvl5p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C726ECCD-5BED-B104-DFB6-E44262F66220}"/>
              </a:ext>
            </a:extLst>
          </p:cNvPr>
          <p:cNvSpPr>
            <a:spLocks noGrp="1"/>
          </p:cNvSpPr>
          <p:nvPr>
            <p:ph type="title" hasCustomPrompt="1"/>
          </p:nvPr>
        </p:nvSpPr>
        <p:spPr/>
        <p:txBody>
          <a:bodyPr vert="horz"/>
          <a:lstStyle>
            <a:lvl1pPr rtl="0">
              <a:defRPr>
                <a:solidFill>
                  <a:schemeClr val="accent1"/>
                </a:solidFill>
              </a:defRPr>
            </a:lvl1pPr>
          </a:lstStyle>
          <a:p>
            <a:r>
              <a:rPr lang="en-GB"/>
              <a:t>Click to edit Slide title</a:t>
            </a:r>
          </a:p>
        </p:txBody>
      </p:sp>
      <p:pic>
        <p:nvPicPr>
          <p:cNvPr id="6" name="Picture 5">
            <a:extLst>
              <a:ext uri="{FF2B5EF4-FFF2-40B4-BE49-F238E27FC236}">
                <a16:creationId xmlns:a16="http://schemas.microsoft.com/office/drawing/2014/main" id="{7951AD8E-584D-8253-700B-2FA84C8B6259}"/>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359352978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 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7A81AC-F3EF-16F5-F316-737855FCDFB2}"/>
              </a:ext>
            </a:extLst>
          </p:cNvPr>
          <p:cNvGraphicFramePr>
            <a:graphicFrameLocks noChangeAspect="1"/>
          </p:cNvGraphicFramePr>
          <p:nvPr userDrawn="1">
            <p:custDataLst>
              <p:tags r:id="rId1"/>
            </p:custDataLst>
            <p:extLst>
              <p:ext uri="{D42A27DB-BD31-4B8C-83A1-F6EECF244321}">
                <p14:modId xmlns:p14="http://schemas.microsoft.com/office/powerpoint/2010/main" val="640757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567A81AC-F3EF-16F5-F316-737855FCDFB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62E66C70-59A7-F338-A8B6-4EF40C5AD3E5}"/>
              </a:ext>
            </a:extLst>
          </p:cNvPr>
          <p:cNvPicPr>
            <a:picLocks noChangeAspect="1"/>
          </p:cNvPicPr>
          <p:nvPr userDrawn="1"/>
        </p:nvPicPr>
        <p:blipFill>
          <a:blip r:embed="rId5"/>
          <a:srcRect l="407" r="407"/>
          <a:stretch/>
        </p:blipFill>
        <p:spPr>
          <a:xfrm>
            <a:off x="0" y="-6393"/>
            <a:ext cx="4500563" cy="5156287"/>
          </a:xfrm>
          <a:prstGeom prst="rect">
            <a:avLst/>
          </a:prstGeom>
        </p:spPr>
      </p:pic>
      <p:sp>
        <p:nvSpPr>
          <p:cNvPr id="10" name="Rectangle 9">
            <a:extLst>
              <a:ext uri="{FF2B5EF4-FFF2-40B4-BE49-F238E27FC236}">
                <a16:creationId xmlns:a16="http://schemas.microsoft.com/office/drawing/2014/main" id="{4220B600-813D-866C-62F2-99ACE05A4E84}"/>
              </a:ext>
            </a:extLst>
          </p:cNvPr>
          <p:cNvSpPr/>
          <p:nvPr userDrawn="1"/>
        </p:nvSpPr>
        <p:spPr>
          <a:xfrm>
            <a:off x="-3108" y="-6472"/>
            <a:ext cx="4506777" cy="5156444"/>
          </a:xfrm>
          <a:prstGeom prst="rect">
            <a:avLst/>
          </a:prstGeom>
          <a:solidFill>
            <a:schemeClr val="accent2">
              <a:alpha val="70000"/>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16" name="Triangle 15">
            <a:extLst>
              <a:ext uri="{FF2B5EF4-FFF2-40B4-BE49-F238E27FC236}">
                <a16:creationId xmlns:a16="http://schemas.microsoft.com/office/drawing/2014/main" id="{BDE1A9EB-FF71-B7E8-508A-E05FF039D11D}"/>
              </a:ext>
            </a:extLst>
          </p:cNvPr>
          <p:cNvSpPr/>
          <p:nvPr userDrawn="1"/>
        </p:nvSpPr>
        <p:spPr>
          <a:xfrm rot="5400000">
            <a:off x="-783207" y="1864110"/>
            <a:ext cx="2986711" cy="1430183"/>
          </a:xfrm>
          <a:prstGeom prs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sp>
        <p:nvSpPr>
          <p:cNvPr id="9" name="Chevron 8">
            <a:extLst>
              <a:ext uri="{FF2B5EF4-FFF2-40B4-BE49-F238E27FC236}">
                <a16:creationId xmlns:a16="http://schemas.microsoft.com/office/drawing/2014/main" id="{5835F46B-A084-606E-1E13-1E319DA14F5C}"/>
              </a:ext>
            </a:extLst>
          </p:cNvPr>
          <p:cNvSpPr/>
          <p:nvPr userDrawn="1"/>
        </p:nvSpPr>
        <p:spPr>
          <a:xfrm>
            <a:off x="2050260" y="-7441"/>
            <a:ext cx="4907658" cy="5158383"/>
          </a:xfrm>
          <a:prstGeom prst="chevron">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rtl="0"/>
            <a:endParaRPr lang="en-GB" sz="1000">
              <a:solidFill>
                <a:srgbClr val="000000"/>
              </a:solidFill>
            </a:endParaRPr>
          </a:p>
        </p:txBody>
      </p:sp>
      <p:pic>
        <p:nvPicPr>
          <p:cNvPr id="17" name="Picture 16">
            <a:extLst>
              <a:ext uri="{FF2B5EF4-FFF2-40B4-BE49-F238E27FC236}">
                <a16:creationId xmlns:a16="http://schemas.microsoft.com/office/drawing/2014/main" id="{F824521F-FEB5-49FD-4D33-9D35B74C8CD2}"/>
              </a:ext>
            </a:extLst>
          </p:cNvPr>
          <p:cNvPicPr>
            <a:picLocks noChangeAspect="1"/>
          </p:cNvPicPr>
          <p:nvPr userDrawn="1"/>
        </p:nvPicPr>
        <p:blipFill>
          <a:blip r:embed="rId6"/>
          <a:stretch>
            <a:fillRect/>
          </a:stretch>
        </p:blipFill>
        <p:spPr>
          <a:xfrm>
            <a:off x="7090209" y="4769494"/>
            <a:ext cx="1442975" cy="223661"/>
          </a:xfrm>
          <a:prstGeom prst="rect">
            <a:avLst/>
          </a:prstGeom>
        </p:spPr>
      </p:pic>
      <p:sp>
        <p:nvSpPr>
          <p:cNvPr id="5" name="Text Placeholder 18">
            <a:extLst>
              <a:ext uri="{FF2B5EF4-FFF2-40B4-BE49-F238E27FC236}">
                <a16:creationId xmlns:a16="http://schemas.microsoft.com/office/drawing/2014/main" id="{0B5DDA2F-236A-CFC3-313E-81AA931397BB}"/>
              </a:ext>
            </a:extLst>
          </p:cNvPr>
          <p:cNvSpPr>
            <a:spLocks noGrp="1"/>
          </p:cNvSpPr>
          <p:nvPr>
            <p:ph type="body" sz="quarter" idx="16"/>
          </p:nvPr>
        </p:nvSpPr>
        <p:spPr>
          <a:xfrm>
            <a:off x="4643438" y="2693987"/>
            <a:ext cx="4032250" cy="1965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29">
            <a:extLst>
              <a:ext uri="{FF2B5EF4-FFF2-40B4-BE49-F238E27FC236}">
                <a16:creationId xmlns:a16="http://schemas.microsoft.com/office/drawing/2014/main" id="{BD8FCBF0-ED47-679A-465F-60FC192A8333}"/>
              </a:ext>
            </a:extLst>
          </p:cNvPr>
          <p:cNvSpPr>
            <a:spLocks noGrp="1"/>
          </p:cNvSpPr>
          <p:nvPr>
            <p:ph type="body" sz="quarter" idx="18" hasCustomPrompt="1"/>
          </p:nvPr>
        </p:nvSpPr>
        <p:spPr>
          <a:xfrm>
            <a:off x="215897" y="2253749"/>
            <a:ext cx="3971423" cy="619200"/>
          </a:xfrm>
          <a:prstGeom prst="rect">
            <a:avLst/>
          </a:prstGeom>
        </p:spPr>
        <p:txBody>
          <a:bodyPr lIns="0" tIns="0" rIns="0" bIns="0" anchor="ctr"/>
          <a:lstStyle>
            <a:lvl1pPr marL="0" indent="0">
              <a:buNone/>
              <a:defRPr sz="1800" b="1" cap="all" baseline="0">
                <a:solidFill>
                  <a:schemeClr val="bg1"/>
                </a:solidFill>
                <a:latin typeface="+mj-lt"/>
              </a:defRPr>
            </a:lvl1pPr>
          </a:lstStyle>
          <a:p>
            <a:pPr lvl="0"/>
            <a:r>
              <a:rPr lang="en-US"/>
              <a:t>Click to edit section title</a:t>
            </a:r>
          </a:p>
        </p:txBody>
      </p:sp>
      <p:sp>
        <p:nvSpPr>
          <p:cNvPr id="7" name="Content Placeholder 31">
            <a:extLst>
              <a:ext uri="{FF2B5EF4-FFF2-40B4-BE49-F238E27FC236}">
                <a16:creationId xmlns:a16="http://schemas.microsoft.com/office/drawing/2014/main" id="{C1BC4DBD-DF9D-D8B6-EDB0-F34FAE4AD0D5}"/>
              </a:ext>
            </a:extLst>
          </p:cNvPr>
          <p:cNvSpPr>
            <a:spLocks noGrp="1"/>
          </p:cNvSpPr>
          <p:nvPr>
            <p:ph sz="quarter" idx="19" hasCustomPrompt="1"/>
          </p:nvPr>
        </p:nvSpPr>
        <p:spPr>
          <a:xfrm>
            <a:off x="4643438" y="2401424"/>
            <a:ext cx="4032250" cy="266400"/>
          </a:xfrm>
          <a:prstGeom prst="rect">
            <a:avLst/>
          </a:prstGeom>
        </p:spPr>
        <p:txBody>
          <a:bodyPr lIns="0" tIns="0" rIns="0" bIns="0" anchor="ctr"/>
          <a:lstStyle>
            <a:lvl1pPr marL="0" indent="0">
              <a:buNone/>
              <a:defRPr sz="1400" b="1">
                <a:solidFill>
                  <a:schemeClr val="accent1"/>
                </a:solidFill>
                <a:latin typeface="+mj-lt"/>
              </a:defRPr>
            </a:lvl1pPr>
          </a:lstStyle>
          <a:p>
            <a:pPr lvl="0"/>
            <a:r>
              <a:rPr lang="en-GB"/>
              <a:t>Click to insert title</a:t>
            </a:r>
          </a:p>
        </p:txBody>
      </p:sp>
    </p:spTree>
    <p:extLst>
      <p:ext uri="{BB962C8B-B14F-4D97-AF65-F5344CB8AC3E}">
        <p14:creationId xmlns:p14="http://schemas.microsoft.com/office/powerpoint/2010/main" val="1622872933"/>
      </p:ext>
    </p:extLst>
  </p:cSld>
  <p:clrMapOvr>
    <a:masterClrMapping/>
  </p:clrMapOvr>
  <p:hf sldNum="0" hdr="0" ftr="0" dt="0"/>
  <p:extLst>
    <p:ext uri="{DCECCB84-F9BA-43D5-87BE-67443E8EF086}">
      <p15:sldGuideLst xmlns:p15="http://schemas.microsoft.com/office/powerpoint/2012/main">
        <p15:guide id="1" pos="185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554BE6-BE6C-5606-8E1F-4078282F7DDA}"/>
              </a:ext>
            </a:extLst>
          </p:cNvPr>
          <p:cNvPicPr>
            <a:picLocks noChangeAspect="1"/>
          </p:cNvPicPr>
          <p:nvPr userDrawn="1"/>
        </p:nvPicPr>
        <p:blipFill rotWithShape="1">
          <a:blip r:embed="rId2">
            <a:alphaModFix amt="20000"/>
          </a:blip>
          <a:srcRect l="3452" r="2654"/>
          <a:stretch/>
        </p:blipFill>
        <p:spPr>
          <a:xfrm>
            <a:off x="0" y="484188"/>
            <a:ext cx="6964835" cy="4175125"/>
          </a:xfrm>
          <a:prstGeom prst="rect">
            <a:avLst/>
          </a:prstGeom>
        </p:spPr>
      </p:pic>
      <p:sp>
        <p:nvSpPr>
          <p:cNvPr id="3" name="Content Placeholder 2">
            <a:extLst>
              <a:ext uri="{FF2B5EF4-FFF2-40B4-BE49-F238E27FC236}">
                <a16:creationId xmlns:a16="http://schemas.microsoft.com/office/drawing/2014/main" id="{5CB21ECC-0AD2-ACB5-AE65-365327FCD000}"/>
              </a:ext>
            </a:extLst>
          </p:cNvPr>
          <p:cNvSpPr>
            <a:spLocks noGrp="1"/>
          </p:cNvSpPr>
          <p:nvPr>
            <p:ph sz="quarter" idx="10"/>
          </p:nvPr>
        </p:nvSpPr>
        <p:spPr>
          <a:xfrm>
            <a:off x="215900" y="484188"/>
            <a:ext cx="4284663" cy="4175125"/>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Rectangle 5">
            <a:extLst>
              <a:ext uri="{FF2B5EF4-FFF2-40B4-BE49-F238E27FC236}">
                <a16:creationId xmlns:a16="http://schemas.microsoft.com/office/drawing/2014/main" id="{EF44EAFB-4F45-6CFD-F414-7A3539D44FBB}"/>
              </a:ext>
            </a:extLst>
          </p:cNvPr>
          <p:cNvSpPr/>
          <p:nvPr userDrawn="1"/>
        </p:nvSpPr>
        <p:spPr>
          <a:xfrm>
            <a:off x="-51473" y="-68504"/>
            <a:ext cx="9246946" cy="5280508"/>
          </a:xfrm>
          <a:prstGeom prst="rect">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pic>
        <p:nvPicPr>
          <p:cNvPr id="7" name="Picture 6">
            <a:extLst>
              <a:ext uri="{FF2B5EF4-FFF2-40B4-BE49-F238E27FC236}">
                <a16:creationId xmlns:a16="http://schemas.microsoft.com/office/drawing/2014/main" id="{69D134DD-0FEE-599C-EAC0-36D5EBEB9325}"/>
              </a:ext>
            </a:extLst>
          </p:cNvPr>
          <p:cNvPicPr>
            <a:picLocks noChangeAspect="1"/>
          </p:cNvPicPr>
          <p:nvPr userDrawn="1"/>
        </p:nvPicPr>
        <p:blipFill>
          <a:blip r:embed="rId2">
            <a:alphaModFix amt="20000"/>
          </a:blip>
          <a:srcRect l="2654" r="2654"/>
          <a:stretch/>
        </p:blipFill>
        <p:spPr>
          <a:xfrm>
            <a:off x="-51473" y="484188"/>
            <a:ext cx="7024023" cy="4175125"/>
          </a:xfrm>
          <a:prstGeom prst="rect">
            <a:avLst/>
          </a:prstGeom>
        </p:spPr>
      </p:pic>
      <p:sp>
        <p:nvSpPr>
          <p:cNvPr id="8" name="TextBox 7">
            <a:extLst>
              <a:ext uri="{FF2B5EF4-FFF2-40B4-BE49-F238E27FC236}">
                <a16:creationId xmlns:a16="http://schemas.microsoft.com/office/drawing/2014/main" id="{890CFC09-F644-42AB-72B7-7FFBE78552F5}"/>
              </a:ext>
            </a:extLst>
          </p:cNvPr>
          <p:cNvSpPr txBox="1"/>
          <p:nvPr userDrawn="1"/>
        </p:nvSpPr>
        <p:spPr>
          <a:xfrm>
            <a:off x="1314072" y="393616"/>
            <a:ext cx="0" cy="0"/>
          </a:xfrm>
          <a:prstGeom prst="rect">
            <a:avLst/>
          </a:prstGeom>
          <a:noFill/>
        </p:spPr>
        <p:txBody>
          <a:bodyPr wrap="none" rtlCol="0">
            <a:noAutofit/>
          </a:bodyPr>
          <a:lstStyle/>
          <a:p>
            <a:endParaRPr lang="en-PT" sz="1200">
              <a:cs typeface="Trebuchet MS"/>
            </a:endParaRPr>
          </a:p>
        </p:txBody>
      </p:sp>
      <p:sp>
        <p:nvSpPr>
          <p:cNvPr id="10" name="TextBox 9">
            <a:extLst>
              <a:ext uri="{FF2B5EF4-FFF2-40B4-BE49-F238E27FC236}">
                <a16:creationId xmlns:a16="http://schemas.microsoft.com/office/drawing/2014/main" id="{3BCDF7D3-CFDF-DBCE-A1CF-66F84A93FACF}"/>
              </a:ext>
            </a:extLst>
          </p:cNvPr>
          <p:cNvSpPr txBox="1"/>
          <p:nvPr userDrawn="1"/>
        </p:nvSpPr>
        <p:spPr>
          <a:xfrm>
            <a:off x="2561531" y="387560"/>
            <a:ext cx="0" cy="0"/>
          </a:xfrm>
          <a:prstGeom prst="rect">
            <a:avLst/>
          </a:prstGeom>
          <a:noFill/>
        </p:spPr>
        <p:txBody>
          <a:bodyPr wrap="none" rtlCol="0">
            <a:noAutofit/>
          </a:bodyPr>
          <a:lstStyle/>
          <a:p>
            <a:endParaRPr lang="en-PT" sz="1200">
              <a:cs typeface="Trebuchet MS"/>
            </a:endParaRPr>
          </a:p>
        </p:txBody>
      </p:sp>
      <p:sp>
        <p:nvSpPr>
          <p:cNvPr id="11" name="Chevron 10">
            <a:extLst>
              <a:ext uri="{FF2B5EF4-FFF2-40B4-BE49-F238E27FC236}">
                <a16:creationId xmlns:a16="http://schemas.microsoft.com/office/drawing/2014/main" id="{7C15EF07-F747-829F-8406-74C173A34808}"/>
              </a:ext>
            </a:extLst>
          </p:cNvPr>
          <p:cNvSpPr>
            <a:spLocks noChangeAspect="1"/>
          </p:cNvSpPr>
          <p:nvPr userDrawn="1"/>
        </p:nvSpPr>
        <p:spPr>
          <a:xfrm>
            <a:off x="4464000" y="-86400"/>
            <a:ext cx="5054400" cy="5313862"/>
          </a:xfrm>
          <a:prstGeom prst="chevron">
            <a:avLst>
              <a:gd name="adj" fmla="val 50234"/>
            </a:avLst>
          </a:prstGeom>
          <a:blipFill dpi="0" rotWithShape="0">
            <a:blip r:embed="rId3"/>
            <a:srcRect/>
            <a:stretch>
              <a:fillRect/>
            </a:stretch>
          </a:blip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13" name="Chevron 12">
            <a:extLst>
              <a:ext uri="{FF2B5EF4-FFF2-40B4-BE49-F238E27FC236}">
                <a16:creationId xmlns:a16="http://schemas.microsoft.com/office/drawing/2014/main" id="{22155BAA-3F7B-C33E-6D91-759BCCB38BEC}"/>
              </a:ext>
            </a:extLst>
          </p:cNvPr>
          <p:cNvSpPr/>
          <p:nvPr userDrawn="1"/>
        </p:nvSpPr>
        <p:spPr>
          <a:xfrm>
            <a:off x="3209357" y="-85181"/>
            <a:ext cx="5054400" cy="5313862"/>
          </a:xfrm>
          <a:prstGeom prst="chevron">
            <a:avLst>
              <a:gd name="adj" fmla="val 50234"/>
            </a:avLst>
          </a:prstGeom>
          <a:solidFill>
            <a:schemeClr val="accent1">
              <a:alpha val="85311"/>
            </a:scheme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2" name="Title 1">
            <a:extLst>
              <a:ext uri="{FF2B5EF4-FFF2-40B4-BE49-F238E27FC236}">
                <a16:creationId xmlns:a16="http://schemas.microsoft.com/office/drawing/2014/main" id="{C9511A03-0837-8C75-FD01-984232FAB4CD}"/>
              </a:ext>
            </a:extLst>
          </p:cNvPr>
          <p:cNvSpPr>
            <a:spLocks noGrp="1"/>
          </p:cNvSpPr>
          <p:nvPr>
            <p:ph type="title" hasCustomPrompt="1"/>
          </p:nvPr>
        </p:nvSpPr>
        <p:spPr>
          <a:xfrm>
            <a:off x="229877" y="959006"/>
            <a:ext cx="4413562" cy="3172852"/>
          </a:xfrm>
        </p:spPr>
        <p:txBody>
          <a:bodyPr anchor="ctr"/>
          <a:lstStyle>
            <a:lvl1pPr algn="ctr">
              <a:defRPr sz="2400"/>
            </a:lvl1pPr>
          </a:lstStyle>
          <a:p>
            <a:r>
              <a:rPr lang="en-GB"/>
              <a:t>Click to edit Section title</a:t>
            </a:r>
            <a:endParaRPr lang="en-PT"/>
          </a:p>
        </p:txBody>
      </p:sp>
    </p:spTree>
    <p:extLst>
      <p:ext uri="{BB962C8B-B14F-4D97-AF65-F5344CB8AC3E}">
        <p14:creationId xmlns:p14="http://schemas.microsoft.com/office/powerpoint/2010/main" val="3830711317"/>
      </p:ext>
    </p:extLst>
  </p:cSld>
  <p:clrMapOvr>
    <a:masterClrMapping/>
  </p:clrMapOvr>
  <p:hf sldNum="0" hdr="0" ftr="0" dt="0"/>
  <p:extLst>
    <p:ext uri="{DCECCB84-F9BA-43D5-87BE-67443E8EF086}">
      <p15:sldGuideLst xmlns:p15="http://schemas.microsoft.com/office/powerpoint/2012/main">
        <p15:guide id="1" pos="18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635F51-3397-5849-4FFA-7721E57608C6}"/>
              </a:ext>
            </a:extLst>
          </p:cNvPr>
          <p:cNvSpPr/>
          <p:nvPr userDrawn="1"/>
        </p:nvSpPr>
        <p:spPr>
          <a:xfrm>
            <a:off x="8390965" y="4356847"/>
            <a:ext cx="768403" cy="802021"/>
          </a:xfrm>
          <a:prstGeom prst="rect">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7" name="Rectangle 6">
            <a:extLst>
              <a:ext uri="{FF2B5EF4-FFF2-40B4-BE49-F238E27FC236}">
                <a16:creationId xmlns:a16="http://schemas.microsoft.com/office/drawing/2014/main" id="{823FBA61-E7BE-A92F-0EA3-9FCDE12F2FD6}"/>
              </a:ext>
            </a:extLst>
          </p:cNvPr>
          <p:cNvSpPr/>
          <p:nvPr userDrawn="1"/>
        </p:nvSpPr>
        <p:spPr>
          <a:xfrm>
            <a:off x="-8626" y="-8626"/>
            <a:ext cx="768403" cy="802021"/>
          </a:xfrm>
          <a:prstGeom prst="rect">
            <a:avLst/>
          </a:prstGeom>
          <a:solidFill>
            <a:schemeClr val="bg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pic>
        <p:nvPicPr>
          <p:cNvPr id="9" name="Picture 8">
            <a:extLst>
              <a:ext uri="{FF2B5EF4-FFF2-40B4-BE49-F238E27FC236}">
                <a16:creationId xmlns:a16="http://schemas.microsoft.com/office/drawing/2014/main" id="{DB554BE6-BE6C-5606-8E1F-4078282F7DDA}"/>
              </a:ext>
            </a:extLst>
          </p:cNvPr>
          <p:cNvPicPr>
            <a:picLocks noChangeAspect="1"/>
          </p:cNvPicPr>
          <p:nvPr userDrawn="1"/>
        </p:nvPicPr>
        <p:blipFill rotWithShape="1">
          <a:blip r:embed="rId2">
            <a:alphaModFix amt="20000"/>
          </a:blip>
          <a:srcRect l="3452" r="2654"/>
          <a:stretch/>
        </p:blipFill>
        <p:spPr>
          <a:xfrm>
            <a:off x="0" y="484188"/>
            <a:ext cx="6964835" cy="4175125"/>
          </a:xfrm>
          <a:prstGeom prst="rect">
            <a:avLst/>
          </a:prstGeom>
        </p:spPr>
      </p:pic>
      <p:sp>
        <p:nvSpPr>
          <p:cNvPr id="19" name="Chevron 18">
            <a:extLst>
              <a:ext uri="{FF2B5EF4-FFF2-40B4-BE49-F238E27FC236}">
                <a16:creationId xmlns:a16="http://schemas.microsoft.com/office/drawing/2014/main" id="{80DF9765-020A-BEDE-C30A-AA07C0626353}"/>
              </a:ext>
            </a:extLst>
          </p:cNvPr>
          <p:cNvSpPr/>
          <p:nvPr userDrawn="1"/>
        </p:nvSpPr>
        <p:spPr>
          <a:xfrm>
            <a:off x="4500563" y="-8626"/>
            <a:ext cx="4920034" cy="5172598"/>
          </a:xfrm>
          <a:prstGeom prst="chevron">
            <a:avLst>
              <a:gd name="adj" fmla="val 50234"/>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20" name="TextBox 19">
            <a:extLst>
              <a:ext uri="{FF2B5EF4-FFF2-40B4-BE49-F238E27FC236}">
                <a16:creationId xmlns:a16="http://schemas.microsoft.com/office/drawing/2014/main" id="{C3767D8D-0EFD-4479-6755-DB6AFBA49F2B}"/>
              </a:ext>
            </a:extLst>
          </p:cNvPr>
          <p:cNvSpPr txBox="1"/>
          <p:nvPr userDrawn="1"/>
        </p:nvSpPr>
        <p:spPr>
          <a:xfrm>
            <a:off x="7102515" y="2164995"/>
            <a:ext cx="1573173" cy="657573"/>
          </a:xfrm>
          <a:prstGeom prst="rect">
            <a:avLst/>
          </a:prstGeom>
          <a:noFill/>
        </p:spPr>
        <p:txBody>
          <a:bodyPr wrap="square" lIns="0" tIns="0" rIns="0" bIns="0" anchor="ctr">
            <a:noAutofit/>
          </a:bodyPr>
          <a:lstStyle/>
          <a:p>
            <a:pPr marL="180975" indent="-180975" algn="r">
              <a:lnSpc>
                <a:spcPct val="150000"/>
              </a:lnSpc>
              <a:spcBef>
                <a:spcPct val="20000"/>
              </a:spcBef>
              <a:spcAft>
                <a:spcPts val="600"/>
              </a:spcAft>
              <a:defRPr/>
            </a:pPr>
            <a:r>
              <a:rPr lang="en-GB" sz="2000" b="1">
                <a:solidFill>
                  <a:schemeClr val="bg1"/>
                </a:solidFill>
                <a:latin typeface="Trebuchet MS" pitchFamily="34" charset="0"/>
              </a:rPr>
              <a:t>www.tnp.eu</a:t>
            </a:r>
          </a:p>
        </p:txBody>
      </p:sp>
      <p:sp>
        <p:nvSpPr>
          <p:cNvPr id="3" name="Content Placeholder 2">
            <a:extLst>
              <a:ext uri="{FF2B5EF4-FFF2-40B4-BE49-F238E27FC236}">
                <a16:creationId xmlns:a16="http://schemas.microsoft.com/office/drawing/2014/main" id="{5CB21ECC-0AD2-ACB5-AE65-365327FCD000}"/>
              </a:ext>
            </a:extLst>
          </p:cNvPr>
          <p:cNvSpPr>
            <a:spLocks noGrp="1"/>
          </p:cNvSpPr>
          <p:nvPr>
            <p:ph sz="quarter" idx="10"/>
          </p:nvPr>
        </p:nvSpPr>
        <p:spPr>
          <a:xfrm>
            <a:off x="223992" y="492281"/>
            <a:ext cx="4276571" cy="4167032"/>
          </a:xfrm>
          <a:prstGeom prst="rect">
            <a:avLst/>
          </a:prstGeom>
        </p:spPr>
        <p:txBody>
          <a:bodyPr lIns="0" tIns="0" rIns="0" bIns="0"/>
          <a:lstStyle>
            <a:lvl1pPr>
              <a:defRPr sz="1000"/>
            </a:lvl1pPr>
            <a:lvl2pPr>
              <a:defRPr sz="1000"/>
            </a:lvl2pPr>
            <a:lvl3pPr>
              <a:defRPr sz="1000"/>
            </a:lvl3pPr>
            <a:lvl4pPr>
              <a:defRPr sz="1000"/>
            </a:lvl4pPr>
            <a:lvl5pPr>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Tree>
    <p:extLst>
      <p:ext uri="{BB962C8B-B14F-4D97-AF65-F5344CB8AC3E}">
        <p14:creationId xmlns:p14="http://schemas.microsoft.com/office/powerpoint/2010/main" val="2480476089"/>
      </p:ext>
    </p:extLst>
  </p:cSld>
  <p:clrMapOvr>
    <a:masterClrMapping/>
  </p:clrMapOvr>
  <p:hf sldNum="0" hdr="0" ftr="0" dt="0"/>
  <p:extLst>
    <p:ext uri="{DCECCB84-F9BA-43D5-87BE-67443E8EF086}">
      <p15:sldGuideLst xmlns:p15="http://schemas.microsoft.com/office/powerpoint/2012/main">
        <p15:guide id="1" pos="185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V Individual">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4E60FD-FCC0-7BF6-6BD2-22D61FB067C3}"/>
              </a:ext>
            </a:extLst>
          </p:cNvPr>
          <p:cNvGraphicFramePr>
            <a:graphicFrameLocks noChangeAspect="1"/>
          </p:cNvGraphicFramePr>
          <p:nvPr userDrawn="1">
            <p:custDataLst>
              <p:tags r:id="rId1"/>
            </p:custDataLst>
            <p:extLst>
              <p:ext uri="{D42A27DB-BD31-4B8C-83A1-F6EECF244321}">
                <p14:modId xmlns:p14="http://schemas.microsoft.com/office/powerpoint/2010/main" val="3340648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5" name="Object 4" hidden="1">
                        <a:extLst>
                          <a:ext uri="{FF2B5EF4-FFF2-40B4-BE49-F238E27FC236}">
                            <a16:creationId xmlns:a16="http://schemas.microsoft.com/office/drawing/2014/main" id="{094E60FD-FCC0-7BF6-6BD2-22D61FB067C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77744EFE-5E87-88C5-44D1-AADDEF34F5F2}"/>
              </a:ext>
            </a:extLst>
          </p:cNvPr>
          <p:cNvSpPr>
            <a:spLocks noGrp="1"/>
          </p:cNvSpPr>
          <p:nvPr>
            <p:ph type="title" hasCustomPrompt="1"/>
          </p:nvPr>
        </p:nvSpPr>
        <p:spPr>
          <a:xfrm>
            <a:off x="221784" y="244361"/>
            <a:ext cx="8453904" cy="239827"/>
          </a:xfrm>
        </p:spPr>
        <p:txBody>
          <a:bodyPr vert="horz"/>
          <a:lstStyle>
            <a:lvl1pPr rtl="0">
              <a:defRPr>
                <a:solidFill>
                  <a:schemeClr val="accent1"/>
                </a:solidFill>
              </a:defRPr>
            </a:lvl1pPr>
          </a:lstStyle>
          <a:p>
            <a:r>
              <a:rPr lang="en-GB"/>
              <a:t>Click to edit Member Name</a:t>
            </a:r>
          </a:p>
        </p:txBody>
      </p:sp>
      <p:pic>
        <p:nvPicPr>
          <p:cNvPr id="4" name="Picture 3">
            <a:extLst>
              <a:ext uri="{FF2B5EF4-FFF2-40B4-BE49-F238E27FC236}">
                <a16:creationId xmlns:a16="http://schemas.microsoft.com/office/drawing/2014/main" id="{9E0AADDE-CF38-8D9D-4FDE-D31493007EE7}"/>
              </a:ext>
            </a:extLst>
          </p:cNvPr>
          <p:cNvPicPr>
            <a:picLocks noChangeAspect="1"/>
          </p:cNvPicPr>
          <p:nvPr userDrawn="1"/>
        </p:nvPicPr>
        <p:blipFill>
          <a:blip r:embed="rId5"/>
          <a:stretch>
            <a:fillRect/>
          </a:stretch>
        </p:blipFill>
        <p:spPr>
          <a:xfrm>
            <a:off x="7090209" y="4769494"/>
            <a:ext cx="1442975" cy="223661"/>
          </a:xfrm>
          <a:prstGeom prst="rect">
            <a:avLst/>
          </a:prstGeom>
        </p:spPr>
      </p:pic>
      <p:sp>
        <p:nvSpPr>
          <p:cNvPr id="6" name="Picture Placeholder 5">
            <a:extLst>
              <a:ext uri="{FF2B5EF4-FFF2-40B4-BE49-F238E27FC236}">
                <a16:creationId xmlns:a16="http://schemas.microsoft.com/office/drawing/2014/main" id="{F4E3EC50-6165-46F6-B0BE-1E5AEADE0FDF}"/>
              </a:ext>
            </a:extLst>
          </p:cNvPr>
          <p:cNvSpPr>
            <a:spLocks noGrp="1" noChangeAspect="1"/>
          </p:cNvSpPr>
          <p:nvPr>
            <p:ph type="pic" sz="quarter" idx="10" hasCustomPrompt="1"/>
          </p:nvPr>
        </p:nvSpPr>
        <p:spPr>
          <a:xfrm>
            <a:off x="221783" y="957091"/>
            <a:ext cx="1440000" cy="1440000"/>
          </a:xfrm>
          <a:prstGeom prst="rect">
            <a:avLst/>
          </a:prstGeom>
        </p:spPr>
        <p:txBody>
          <a:bodyPr/>
          <a:lstStyle>
            <a:lvl1pPr marL="0" indent="0" rtl="0">
              <a:buNone/>
              <a:defRPr/>
            </a:lvl1pPr>
          </a:lstStyle>
          <a:p>
            <a:r>
              <a:rPr lang="en-GB"/>
              <a:t>Add profile picture</a:t>
            </a:r>
          </a:p>
        </p:txBody>
      </p:sp>
      <p:sp>
        <p:nvSpPr>
          <p:cNvPr id="10" name="Text Placeholder 9">
            <a:extLst>
              <a:ext uri="{FF2B5EF4-FFF2-40B4-BE49-F238E27FC236}">
                <a16:creationId xmlns:a16="http://schemas.microsoft.com/office/drawing/2014/main" id="{7D9DAEF1-1993-6157-3C38-E092BDB68B30}"/>
              </a:ext>
            </a:extLst>
          </p:cNvPr>
          <p:cNvSpPr>
            <a:spLocks noGrp="1"/>
          </p:cNvSpPr>
          <p:nvPr>
            <p:ph type="body" sz="quarter" idx="11"/>
          </p:nvPr>
        </p:nvSpPr>
        <p:spPr>
          <a:xfrm>
            <a:off x="1724025" y="957263"/>
            <a:ext cx="6951663" cy="3702050"/>
          </a:xfrm>
          <a:prstGeom prst="rect">
            <a:avLst/>
          </a:prstGeom>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11">
            <a:extLst>
              <a:ext uri="{FF2B5EF4-FFF2-40B4-BE49-F238E27FC236}">
                <a16:creationId xmlns:a16="http://schemas.microsoft.com/office/drawing/2014/main" id="{DE722E62-EF72-6FE8-22F4-2416593F42A0}"/>
              </a:ext>
            </a:extLst>
          </p:cNvPr>
          <p:cNvSpPr>
            <a:spLocks noGrp="1"/>
          </p:cNvSpPr>
          <p:nvPr>
            <p:ph type="body" sz="quarter" idx="12" hasCustomPrompt="1"/>
          </p:nvPr>
        </p:nvSpPr>
        <p:spPr>
          <a:xfrm>
            <a:off x="221476" y="490372"/>
            <a:ext cx="8459788" cy="323850"/>
          </a:xfrm>
          <a:prstGeom prst="rect">
            <a:avLst/>
          </a:prstGeom>
        </p:spPr>
        <p:txBody>
          <a:bodyPr lIns="0" tIns="0" rIns="0" bIns="0" anchor="ctr"/>
          <a:lstStyle>
            <a:lvl1pPr marL="0" indent="0" rtl="0">
              <a:buNone/>
              <a:defRPr sz="1400" b="1">
                <a:solidFill>
                  <a:schemeClr val="accent2"/>
                </a:solidFill>
                <a:latin typeface="+mj-lt"/>
              </a:defRPr>
            </a:lvl1pPr>
          </a:lstStyle>
          <a:p>
            <a:pPr lvl="0"/>
            <a:r>
              <a:rPr lang="en-GB"/>
              <a:t>Add designation</a:t>
            </a:r>
          </a:p>
        </p:txBody>
      </p:sp>
    </p:spTree>
    <p:extLst>
      <p:ext uri="{BB962C8B-B14F-4D97-AF65-F5344CB8AC3E}">
        <p14:creationId xmlns:p14="http://schemas.microsoft.com/office/powerpoint/2010/main" val="14717826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Part Slide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09CFB93-1A1B-C48A-8FEE-E0FD986C63FA}"/>
              </a:ext>
            </a:extLst>
          </p:cNvPr>
          <p:cNvGraphicFramePr>
            <a:graphicFrameLocks noChangeAspect="1"/>
          </p:cNvGraphicFramePr>
          <p:nvPr userDrawn="1">
            <p:custDataLst>
              <p:tags r:id="rId1"/>
            </p:custDataLst>
            <p:extLst>
              <p:ext uri="{D42A27DB-BD31-4B8C-83A1-F6EECF244321}">
                <p14:modId xmlns:p14="http://schemas.microsoft.com/office/powerpoint/2010/main" val="4292002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4" name="Object 3" hidden="1">
                        <a:extLst>
                          <a:ext uri="{FF2B5EF4-FFF2-40B4-BE49-F238E27FC236}">
                            <a16:creationId xmlns:a16="http://schemas.microsoft.com/office/drawing/2014/main" id="{D09CFB93-1A1B-C48A-8FEE-E0FD986C63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Content Placeholder 5"/>
          <p:cNvSpPr>
            <a:spLocks noGrp="1"/>
          </p:cNvSpPr>
          <p:nvPr>
            <p:ph sz="quarter" idx="12" hasCustomPrompt="1"/>
          </p:nvPr>
        </p:nvSpPr>
        <p:spPr>
          <a:xfrm>
            <a:off x="475997" y="958597"/>
            <a:ext cx="8199692" cy="1792541"/>
          </a:xfrm>
          <a:prstGeom prst="rect">
            <a:avLst/>
          </a:prstGeom>
        </p:spPr>
        <p:txBody>
          <a:bodyPr lIns="0" tIns="0" rIns="0" bIns="0"/>
          <a:lstStyle>
            <a:lvl1pPr rtl="0">
              <a:defRPr baseline="0"/>
            </a:lvl1pPr>
            <a:lvl2pPr rtl="0">
              <a:defRPr/>
            </a:lvl2pPr>
            <a:lvl3pPr rtl="0">
              <a:defRPr/>
            </a:lvl3pPr>
            <a:lvl4pPr rtl="0">
              <a:defRPr/>
            </a:lvl4pPr>
          </a:lstStyle>
          <a:p>
            <a:pPr lvl="0"/>
            <a:r>
              <a:rPr lang="en-GB"/>
              <a:t>Top Level Bullet</a:t>
            </a:r>
          </a:p>
          <a:p>
            <a:pPr lvl="1"/>
            <a:r>
              <a:rPr lang="en-GB"/>
              <a:t>Second Level Bullet</a:t>
            </a:r>
          </a:p>
          <a:p>
            <a:pPr lvl="2"/>
            <a:r>
              <a:rPr lang="en-GB"/>
              <a:t>Third Level Bullet</a:t>
            </a:r>
          </a:p>
          <a:p>
            <a:pPr lvl="3"/>
            <a:r>
              <a:rPr lang="en-GB"/>
              <a:t>Lowest Level Bullet</a:t>
            </a:r>
          </a:p>
        </p:txBody>
      </p:sp>
      <p:sp>
        <p:nvSpPr>
          <p:cNvPr id="7" name="Content Placeholder 5"/>
          <p:cNvSpPr>
            <a:spLocks noGrp="1"/>
          </p:cNvSpPr>
          <p:nvPr>
            <p:ph sz="quarter" idx="13" hasCustomPrompt="1"/>
          </p:nvPr>
        </p:nvSpPr>
        <p:spPr>
          <a:xfrm>
            <a:off x="475997" y="2869542"/>
            <a:ext cx="8199691" cy="1792800"/>
          </a:xfrm>
          <a:prstGeom prst="rect">
            <a:avLst/>
          </a:prstGeom>
        </p:spPr>
        <p:txBody>
          <a:bodyPr lIns="0" tIns="0" rIns="0" bIns="0"/>
          <a:lstStyle>
            <a:lvl1pPr rtl="0">
              <a:defRPr baseline="0"/>
            </a:lvl1pPr>
            <a:lvl2pPr rtl="0">
              <a:defRPr baseline="0"/>
            </a:lvl2pPr>
            <a:lvl3pPr rtl="0">
              <a:defRPr baseline="0"/>
            </a:lvl3pPr>
            <a:lvl4pPr rtl="0">
              <a:defRPr baseline="0"/>
            </a:lvl4pPr>
          </a:lstStyle>
          <a:p>
            <a:pPr lvl="0"/>
            <a:r>
              <a:rPr lang="en-GB"/>
              <a:t>Top Level Bullet</a:t>
            </a:r>
          </a:p>
          <a:p>
            <a:pPr lvl="1"/>
            <a:r>
              <a:rPr lang="en-GB"/>
              <a:t>Second Level Bullet</a:t>
            </a:r>
          </a:p>
          <a:p>
            <a:pPr lvl="2"/>
            <a:r>
              <a:rPr lang="en-GB"/>
              <a:t>Third Level Bullet</a:t>
            </a:r>
          </a:p>
          <a:p>
            <a:pPr lvl="3"/>
            <a:r>
              <a:rPr lang="en-GB"/>
              <a:t>Lowest Level Bullet</a:t>
            </a:r>
          </a:p>
        </p:txBody>
      </p:sp>
      <p:sp>
        <p:nvSpPr>
          <p:cNvPr id="2" name="Title 1">
            <a:extLst>
              <a:ext uri="{FF2B5EF4-FFF2-40B4-BE49-F238E27FC236}">
                <a16:creationId xmlns:a16="http://schemas.microsoft.com/office/drawing/2014/main" id="{2B70BA0E-A318-279A-6876-98B0FB61D4DF}"/>
              </a:ext>
            </a:extLst>
          </p:cNvPr>
          <p:cNvSpPr>
            <a:spLocks noGrp="1"/>
          </p:cNvSpPr>
          <p:nvPr>
            <p:ph type="title" hasCustomPrompt="1"/>
          </p:nvPr>
        </p:nvSpPr>
        <p:spPr/>
        <p:txBody>
          <a:bodyPr vert="horz"/>
          <a:lstStyle>
            <a:lvl1pPr rtl="0">
              <a:defRPr>
                <a:solidFill>
                  <a:schemeClr val="accent1"/>
                </a:solidFill>
              </a:defRPr>
            </a:lvl1pPr>
          </a:lstStyle>
          <a:p>
            <a:r>
              <a:rPr lang="en-GB"/>
              <a:t>Click to edit Slide title</a:t>
            </a:r>
          </a:p>
        </p:txBody>
      </p:sp>
      <p:pic>
        <p:nvPicPr>
          <p:cNvPr id="8" name="Picture 7">
            <a:extLst>
              <a:ext uri="{FF2B5EF4-FFF2-40B4-BE49-F238E27FC236}">
                <a16:creationId xmlns:a16="http://schemas.microsoft.com/office/drawing/2014/main" id="{724E46C5-09D0-357D-5C61-89C267C15714}"/>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2862811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art Slide (graph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73808" y="957009"/>
            <a:ext cx="8201880" cy="2333715"/>
          </a:xfrm>
          <a:prstGeom prst="rect">
            <a:avLst/>
          </a:prstGeom>
        </p:spPr>
        <p:txBody>
          <a:bodyPr lIns="0" tIns="0" rIns="0" bIns="0"/>
          <a:lstStyle>
            <a:lvl1pPr>
              <a:defRPr baseline="0"/>
            </a:lvl1pPr>
          </a:lstStyle>
          <a:p>
            <a:pPr lvl="0"/>
            <a:r>
              <a:rPr lang="en-GB"/>
              <a:t>Graph / Chart here</a:t>
            </a:r>
          </a:p>
        </p:txBody>
      </p:sp>
      <p:sp>
        <p:nvSpPr>
          <p:cNvPr id="7" name="Content Placeholder 5"/>
          <p:cNvSpPr>
            <a:spLocks noGrp="1"/>
          </p:cNvSpPr>
          <p:nvPr>
            <p:ph sz="quarter" idx="13" hasCustomPrompt="1"/>
          </p:nvPr>
        </p:nvSpPr>
        <p:spPr>
          <a:xfrm>
            <a:off x="474409" y="3414807"/>
            <a:ext cx="8201279" cy="1244506"/>
          </a:xfrm>
          <a:prstGeom prst="rect">
            <a:avLst/>
          </a:prstGeom>
        </p:spPr>
        <p:txBody>
          <a:bodyPr lIns="0" tIns="0" rIns="0" bIns="0"/>
          <a:lstStyle/>
          <a:p>
            <a:pPr lvl="0"/>
            <a:r>
              <a:rPr lang="en-GB"/>
              <a:t>Chart description or composite Element here</a:t>
            </a:r>
          </a:p>
        </p:txBody>
      </p:sp>
      <p:sp>
        <p:nvSpPr>
          <p:cNvPr id="2" name="Title 1">
            <a:extLst>
              <a:ext uri="{FF2B5EF4-FFF2-40B4-BE49-F238E27FC236}">
                <a16:creationId xmlns:a16="http://schemas.microsoft.com/office/drawing/2014/main" id="{6AC9AF70-ABBA-9783-28AB-F815AB152B51}"/>
              </a:ext>
            </a:extLst>
          </p:cNvPr>
          <p:cNvSpPr>
            <a:spLocks noGrp="1"/>
          </p:cNvSpPr>
          <p:nvPr>
            <p:ph type="title" hasCustomPrompt="1"/>
          </p:nvPr>
        </p:nvSpPr>
        <p:spPr/>
        <p:txBody>
          <a:bodyPr/>
          <a:lstStyle/>
          <a:p>
            <a:r>
              <a:rPr lang="en-GB"/>
              <a:t>Click to edit Slide title</a:t>
            </a:r>
            <a:endParaRPr lang="en-PT"/>
          </a:p>
        </p:txBody>
      </p:sp>
      <p:pic>
        <p:nvPicPr>
          <p:cNvPr id="8" name="Picture 7">
            <a:extLst>
              <a:ext uri="{FF2B5EF4-FFF2-40B4-BE49-F238E27FC236}">
                <a16:creationId xmlns:a16="http://schemas.microsoft.com/office/drawing/2014/main" id="{7F2E06B9-9416-8B76-1820-BA60E4F2184F}"/>
              </a:ext>
            </a:extLst>
          </p:cNvPr>
          <p:cNvPicPr>
            <a:picLocks noChangeAspect="1"/>
          </p:cNvPicPr>
          <p:nvPr userDrawn="1"/>
        </p:nvPicPr>
        <p:blipFill>
          <a:blip r:embed="rId2"/>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42742228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art Slide (horizontal)">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F0E44D-2709-4860-FAC0-01F3561A93CD}"/>
              </a:ext>
            </a:extLst>
          </p:cNvPr>
          <p:cNvGraphicFramePr>
            <a:graphicFrameLocks noChangeAspect="1"/>
          </p:cNvGraphicFramePr>
          <p:nvPr userDrawn="1">
            <p:custDataLst>
              <p:tags r:id="rId1"/>
            </p:custDataLst>
            <p:extLst>
              <p:ext uri="{D42A27DB-BD31-4B8C-83A1-F6EECF244321}">
                <p14:modId xmlns:p14="http://schemas.microsoft.com/office/powerpoint/2010/main" val="38215773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4" name="Object 3" hidden="1">
                        <a:extLst>
                          <a:ext uri="{FF2B5EF4-FFF2-40B4-BE49-F238E27FC236}">
                            <a16:creationId xmlns:a16="http://schemas.microsoft.com/office/drawing/2014/main" id="{C8F0E44D-2709-4860-FAC0-01F3561A93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Content Placeholder 5"/>
          <p:cNvSpPr>
            <a:spLocks noGrp="1"/>
          </p:cNvSpPr>
          <p:nvPr>
            <p:ph sz="quarter" idx="12" hasCustomPrompt="1"/>
          </p:nvPr>
        </p:nvSpPr>
        <p:spPr>
          <a:xfrm>
            <a:off x="474406" y="957009"/>
            <a:ext cx="8201281" cy="1794129"/>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Content Placeholder 5"/>
          <p:cNvSpPr>
            <a:spLocks noGrp="1"/>
          </p:cNvSpPr>
          <p:nvPr>
            <p:ph sz="quarter" idx="13" hasCustomPrompt="1"/>
          </p:nvPr>
        </p:nvSpPr>
        <p:spPr>
          <a:xfrm>
            <a:off x="474407" y="2902126"/>
            <a:ext cx="4026155" cy="1757187"/>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5"/>
          <p:cNvSpPr>
            <a:spLocks noGrp="1"/>
          </p:cNvSpPr>
          <p:nvPr>
            <p:ph sz="quarter" idx="14" hasCustomPrompt="1"/>
          </p:nvPr>
        </p:nvSpPr>
        <p:spPr>
          <a:xfrm>
            <a:off x="4656985" y="2899793"/>
            <a:ext cx="4024800" cy="1757187"/>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C04F94B3-5969-8149-AF75-D2FF18328E9F}"/>
              </a:ext>
            </a:extLst>
          </p:cNvPr>
          <p:cNvSpPr>
            <a:spLocks noGrp="1"/>
          </p:cNvSpPr>
          <p:nvPr>
            <p:ph type="title" hasCustomPrompt="1"/>
          </p:nvPr>
        </p:nvSpPr>
        <p:spPr/>
        <p:txBody>
          <a:bodyPr vert="horz"/>
          <a:lstStyle>
            <a:lvl1pPr rtl="0">
              <a:defRPr>
                <a:solidFill>
                  <a:schemeClr val="accent1"/>
                </a:solidFill>
              </a:defRPr>
            </a:lvl1pPr>
          </a:lstStyle>
          <a:p>
            <a:r>
              <a:rPr lang="en-GB"/>
              <a:t>Click to edit Slide title</a:t>
            </a:r>
          </a:p>
        </p:txBody>
      </p:sp>
      <p:pic>
        <p:nvPicPr>
          <p:cNvPr id="10" name="Picture 9">
            <a:extLst>
              <a:ext uri="{FF2B5EF4-FFF2-40B4-BE49-F238E27FC236}">
                <a16:creationId xmlns:a16="http://schemas.microsoft.com/office/drawing/2014/main" id="{9979F0F0-30A8-9F92-E97E-6A289EF0FA07}"/>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9213300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Part Slide (vertical)">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CD90BBA-E026-7D1E-2307-5783C8A889B3}"/>
              </a:ext>
            </a:extLst>
          </p:cNvPr>
          <p:cNvGraphicFramePr>
            <a:graphicFrameLocks noChangeAspect="1"/>
          </p:cNvGraphicFramePr>
          <p:nvPr userDrawn="1">
            <p:custDataLst>
              <p:tags r:id="rId1"/>
            </p:custDataLst>
            <p:extLst>
              <p:ext uri="{D42A27DB-BD31-4B8C-83A1-F6EECF244321}">
                <p14:modId xmlns:p14="http://schemas.microsoft.com/office/powerpoint/2010/main" val="2847753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5CD90BBA-E026-7D1E-2307-5783C8A889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ntent Placeholder 5"/>
          <p:cNvSpPr>
            <a:spLocks noGrp="1"/>
          </p:cNvSpPr>
          <p:nvPr>
            <p:ph sz="quarter" idx="13" hasCustomPrompt="1"/>
          </p:nvPr>
        </p:nvSpPr>
        <p:spPr>
          <a:xfrm>
            <a:off x="471275" y="957009"/>
            <a:ext cx="2628000" cy="3702304"/>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5"/>
          <p:cNvSpPr>
            <a:spLocks noGrp="1"/>
          </p:cNvSpPr>
          <p:nvPr>
            <p:ph sz="quarter" idx="14" hasCustomPrompt="1"/>
          </p:nvPr>
        </p:nvSpPr>
        <p:spPr>
          <a:xfrm>
            <a:off x="3256519" y="957009"/>
            <a:ext cx="2628000" cy="3702304"/>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5"/>
          <p:cNvSpPr>
            <a:spLocks noGrp="1"/>
          </p:cNvSpPr>
          <p:nvPr>
            <p:ph sz="quarter" idx="15" hasCustomPrompt="1"/>
          </p:nvPr>
        </p:nvSpPr>
        <p:spPr>
          <a:xfrm>
            <a:off x="6044725" y="957009"/>
            <a:ext cx="2628000" cy="3702304"/>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Title 1">
            <a:extLst>
              <a:ext uri="{FF2B5EF4-FFF2-40B4-BE49-F238E27FC236}">
                <a16:creationId xmlns:a16="http://schemas.microsoft.com/office/drawing/2014/main" id="{DCFAE774-C81E-0D9E-EDE1-87F694EAEFD3}"/>
              </a:ext>
            </a:extLst>
          </p:cNvPr>
          <p:cNvSpPr>
            <a:spLocks noGrp="1"/>
          </p:cNvSpPr>
          <p:nvPr>
            <p:ph type="title" hasCustomPrompt="1"/>
          </p:nvPr>
        </p:nvSpPr>
        <p:spPr>
          <a:xfrm>
            <a:off x="221784" y="244361"/>
            <a:ext cx="8453904" cy="558527"/>
          </a:xfrm>
        </p:spPr>
        <p:txBody>
          <a:bodyPr vert="horz"/>
          <a:lstStyle>
            <a:lvl1pPr rtl="0">
              <a:defRPr>
                <a:solidFill>
                  <a:schemeClr val="accent1"/>
                </a:solidFill>
              </a:defRPr>
            </a:lvl1pPr>
          </a:lstStyle>
          <a:p>
            <a:r>
              <a:rPr lang="en-GB"/>
              <a:t>Click to edit Slide title</a:t>
            </a:r>
          </a:p>
        </p:txBody>
      </p:sp>
      <p:pic>
        <p:nvPicPr>
          <p:cNvPr id="11" name="Picture 10">
            <a:extLst>
              <a:ext uri="{FF2B5EF4-FFF2-40B4-BE49-F238E27FC236}">
                <a16:creationId xmlns:a16="http://schemas.microsoft.com/office/drawing/2014/main" id="{8BC17DC9-DCD4-7DA8-7BD3-22C7B4B5B514}"/>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20382536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art Slid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78A092C-EC6C-A6ED-0118-8082182FBC3F}"/>
              </a:ext>
            </a:extLst>
          </p:cNvPr>
          <p:cNvGraphicFramePr>
            <a:graphicFrameLocks noChangeAspect="1"/>
          </p:cNvGraphicFramePr>
          <p:nvPr userDrawn="1">
            <p:custDataLst>
              <p:tags r:id="rId1"/>
            </p:custDataLst>
            <p:extLst>
              <p:ext uri="{D42A27DB-BD31-4B8C-83A1-F6EECF244321}">
                <p14:modId xmlns:p14="http://schemas.microsoft.com/office/powerpoint/2010/main" val="2124336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3" name="Object 2" hidden="1">
                        <a:extLst>
                          <a:ext uri="{FF2B5EF4-FFF2-40B4-BE49-F238E27FC236}">
                            <a16:creationId xmlns:a16="http://schemas.microsoft.com/office/drawing/2014/main" id="{C78A092C-EC6C-A6ED-0118-8082182FBC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Content Placeholder 5"/>
          <p:cNvSpPr>
            <a:spLocks noGrp="1"/>
          </p:cNvSpPr>
          <p:nvPr>
            <p:ph sz="quarter" idx="12" hasCustomPrompt="1"/>
          </p:nvPr>
        </p:nvSpPr>
        <p:spPr>
          <a:xfrm>
            <a:off x="474409" y="956356"/>
            <a:ext cx="4026154" cy="1794782"/>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Content Placeholder 5"/>
          <p:cNvSpPr>
            <a:spLocks noGrp="1"/>
          </p:cNvSpPr>
          <p:nvPr>
            <p:ph sz="quarter" idx="13" hasCustomPrompt="1"/>
          </p:nvPr>
        </p:nvSpPr>
        <p:spPr>
          <a:xfrm>
            <a:off x="473104" y="2859455"/>
            <a:ext cx="4026154" cy="1796400"/>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Content Placeholder 5"/>
          <p:cNvSpPr>
            <a:spLocks noGrp="1"/>
          </p:cNvSpPr>
          <p:nvPr>
            <p:ph sz="quarter" idx="14" hasCustomPrompt="1"/>
          </p:nvPr>
        </p:nvSpPr>
        <p:spPr>
          <a:xfrm>
            <a:off x="4655633" y="2859453"/>
            <a:ext cx="4024800" cy="1796400"/>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5"/>
          <p:cNvSpPr>
            <a:spLocks noGrp="1"/>
          </p:cNvSpPr>
          <p:nvPr>
            <p:ph sz="quarter" idx="15" hasCustomPrompt="1"/>
          </p:nvPr>
        </p:nvSpPr>
        <p:spPr>
          <a:xfrm>
            <a:off x="4649535" y="956356"/>
            <a:ext cx="4024800" cy="1794782"/>
          </a:xfrm>
          <a:prstGeom prst="rect">
            <a:avLst/>
          </a:prstGeom>
        </p:spPr>
        <p:txBody>
          <a:bodyPr lIns="0" tIns="0" rIns="0" bIns="0"/>
          <a:lstStyle>
            <a:lvl1pPr rtl="0">
              <a:defRPr/>
            </a:lvl1pPr>
            <a:lvl2pPr rtl="0">
              <a:defRPr/>
            </a:lvl2pPr>
            <a:lvl3pPr rtl="0">
              <a:defRPr/>
            </a:lvl3pPr>
            <a:lvl4pPr rtl="0">
              <a:defRPr/>
            </a:lvl4pPr>
            <a:lvl5pPr rtl="0">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tle 1">
            <a:extLst>
              <a:ext uri="{FF2B5EF4-FFF2-40B4-BE49-F238E27FC236}">
                <a16:creationId xmlns:a16="http://schemas.microsoft.com/office/drawing/2014/main" id="{500986EC-300D-7E1F-95C1-087783553289}"/>
              </a:ext>
            </a:extLst>
          </p:cNvPr>
          <p:cNvSpPr>
            <a:spLocks noGrp="1"/>
          </p:cNvSpPr>
          <p:nvPr>
            <p:ph type="title" hasCustomPrompt="1"/>
          </p:nvPr>
        </p:nvSpPr>
        <p:spPr>
          <a:xfrm>
            <a:off x="221784" y="244361"/>
            <a:ext cx="8453904" cy="558527"/>
          </a:xfrm>
        </p:spPr>
        <p:txBody>
          <a:bodyPr vert="horz"/>
          <a:lstStyle>
            <a:lvl1pPr rtl="0">
              <a:defRPr/>
            </a:lvl1pPr>
          </a:lstStyle>
          <a:p>
            <a:r>
              <a:rPr lang="en-GB"/>
              <a:t>Click to edit Slide title</a:t>
            </a:r>
          </a:p>
        </p:txBody>
      </p:sp>
      <p:pic>
        <p:nvPicPr>
          <p:cNvPr id="12" name="Picture 11">
            <a:extLst>
              <a:ext uri="{FF2B5EF4-FFF2-40B4-BE49-F238E27FC236}">
                <a16:creationId xmlns:a16="http://schemas.microsoft.com/office/drawing/2014/main" id="{075DCA46-98F8-334C-8CB8-2E64BCD1C26C}"/>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28570703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3CE0D3-6303-D935-0C6E-45D63562ACB5}"/>
              </a:ext>
            </a:extLst>
          </p:cNvPr>
          <p:cNvGraphicFramePr>
            <a:graphicFrameLocks noChangeAspect="1"/>
          </p:cNvGraphicFramePr>
          <p:nvPr userDrawn="1">
            <p:custDataLst>
              <p:tags r:id="rId1"/>
            </p:custDataLst>
            <p:extLst>
              <p:ext uri="{D42A27DB-BD31-4B8C-83A1-F6EECF244321}">
                <p14:modId xmlns:p14="http://schemas.microsoft.com/office/powerpoint/2010/main" val="1695785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8" progId="TCLayout.ActiveDocument.1">
                  <p:embed/>
                </p:oleObj>
              </mc:Choice>
              <mc:Fallback>
                <p:oleObj name="think-cell Slide" r:id="rId3" imgW="306" imgH="308" progId="TCLayout.ActiveDocument.1">
                  <p:embed/>
                  <p:pic>
                    <p:nvPicPr>
                      <p:cNvPr id="4" name="Object 3" hidden="1">
                        <a:extLst>
                          <a:ext uri="{FF2B5EF4-FFF2-40B4-BE49-F238E27FC236}">
                            <a16:creationId xmlns:a16="http://schemas.microsoft.com/office/drawing/2014/main" id="{A13CE0D3-6303-D935-0C6E-45D63562AC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500986EC-300D-7E1F-95C1-087783553289}"/>
              </a:ext>
            </a:extLst>
          </p:cNvPr>
          <p:cNvSpPr>
            <a:spLocks noGrp="1"/>
          </p:cNvSpPr>
          <p:nvPr>
            <p:ph type="title" hasCustomPrompt="1"/>
          </p:nvPr>
        </p:nvSpPr>
        <p:spPr>
          <a:xfrm>
            <a:off x="221784" y="244361"/>
            <a:ext cx="8453904" cy="558527"/>
          </a:xfrm>
        </p:spPr>
        <p:txBody>
          <a:bodyPr vert="horz"/>
          <a:lstStyle>
            <a:lvl1pPr rtl="0">
              <a:defRPr>
                <a:solidFill>
                  <a:schemeClr val="accent1"/>
                </a:solidFill>
              </a:defRPr>
            </a:lvl1pPr>
          </a:lstStyle>
          <a:p>
            <a:r>
              <a:rPr lang="en-GB"/>
              <a:t>Click to edit Slide title</a:t>
            </a:r>
          </a:p>
        </p:txBody>
      </p:sp>
      <p:sp>
        <p:nvSpPr>
          <p:cNvPr id="3" name="Table Placeholder 2">
            <a:extLst>
              <a:ext uri="{FF2B5EF4-FFF2-40B4-BE49-F238E27FC236}">
                <a16:creationId xmlns:a16="http://schemas.microsoft.com/office/drawing/2014/main" id="{4EE2420C-BD3A-65F8-44DC-6714782FDBA9}"/>
              </a:ext>
            </a:extLst>
          </p:cNvPr>
          <p:cNvSpPr>
            <a:spLocks noGrp="1"/>
          </p:cNvSpPr>
          <p:nvPr>
            <p:ph type="tbl" sz="quarter" idx="10"/>
          </p:nvPr>
        </p:nvSpPr>
        <p:spPr>
          <a:xfrm>
            <a:off x="476405" y="959005"/>
            <a:ext cx="8199283" cy="3708400"/>
          </a:xfrm>
          <a:prstGeom prst="rect">
            <a:avLst/>
          </a:prstGeom>
        </p:spPr>
        <p:txBody>
          <a:bodyPr/>
          <a:lstStyle/>
          <a:p>
            <a:endParaRPr lang="en-GB" noProof="0"/>
          </a:p>
        </p:txBody>
      </p:sp>
      <p:pic>
        <p:nvPicPr>
          <p:cNvPr id="5" name="Picture 4">
            <a:extLst>
              <a:ext uri="{FF2B5EF4-FFF2-40B4-BE49-F238E27FC236}">
                <a16:creationId xmlns:a16="http://schemas.microsoft.com/office/drawing/2014/main" id="{2D23CD83-0762-7316-7FEC-21102A623AC9}"/>
              </a:ext>
            </a:extLst>
          </p:cNvPr>
          <p:cNvPicPr>
            <a:picLocks noChangeAspect="1"/>
          </p:cNvPicPr>
          <p:nvPr userDrawn="1"/>
        </p:nvPicPr>
        <p:blipFill>
          <a:blip r:embed="rId5"/>
          <a:stretch>
            <a:fillRect/>
          </a:stretch>
        </p:blipFill>
        <p:spPr>
          <a:xfrm>
            <a:off x="7090209" y="4769494"/>
            <a:ext cx="1442975" cy="223661"/>
          </a:xfrm>
          <a:prstGeom prst="rect">
            <a:avLst/>
          </a:prstGeom>
        </p:spPr>
      </p:pic>
    </p:spTree>
    <p:extLst>
      <p:ext uri="{BB962C8B-B14F-4D97-AF65-F5344CB8AC3E}">
        <p14:creationId xmlns:p14="http://schemas.microsoft.com/office/powerpoint/2010/main" val="26593806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7C4C552D-736E-D685-3027-ECE13EA50411}"/>
              </a:ext>
            </a:extLst>
          </p:cNvPr>
          <p:cNvSpPr/>
          <p:nvPr userDrawn="1"/>
        </p:nvSpPr>
        <p:spPr>
          <a:xfrm rot="16200000">
            <a:off x="8441460" y="4438760"/>
            <a:ext cx="734609" cy="694643"/>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graphicFrame>
        <p:nvGraphicFramePr>
          <p:cNvPr id="5" name="Object 4" hidden="1"/>
          <p:cNvGraphicFramePr>
            <a:graphicFrameLocks noChangeAspect="1"/>
          </p:cNvGraphicFramePr>
          <p:nvPr>
            <p:custDataLst>
              <p:tags r:id="rId35"/>
            </p:custDataLst>
            <p:extLst>
              <p:ext uri="{D42A27DB-BD31-4B8C-83A1-F6EECF244321}">
                <p14:modId xmlns:p14="http://schemas.microsoft.com/office/powerpoint/2010/main" val="106324944"/>
              </p:ext>
            </p:ext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name="think-cell Slide" r:id="rId36" imgW="518" imgH="520" progId="TCLayout.ActiveDocument.1">
                  <p:embed/>
                </p:oleObj>
              </mc:Choice>
              <mc:Fallback>
                <p:oleObj name="think-cell Slide" r:id="rId36" imgW="518" imgH="520" progId="TCLayout.ActiveDocument.1">
                  <p:embed/>
                  <p:pic>
                    <p:nvPicPr>
                      <p:cNvPr id="5" name="Object 4" hidden="1"/>
                      <p:cNvPicPr/>
                      <p:nvPr/>
                    </p:nvPicPr>
                    <p:blipFill>
                      <a:blip r:embed="rId37"/>
                      <a:stretch>
                        <a:fillRect/>
                      </a:stretch>
                    </p:blipFill>
                    <p:spPr>
                      <a:xfrm>
                        <a:off x="1466" y="1192"/>
                        <a:ext cx="1465" cy="1190"/>
                      </a:xfrm>
                      <a:prstGeom prst="rect">
                        <a:avLst/>
                      </a:prstGeom>
                    </p:spPr>
                  </p:pic>
                </p:oleObj>
              </mc:Fallback>
            </mc:AlternateContent>
          </a:graphicData>
        </a:graphic>
      </p:graphicFrame>
      <p:sp>
        <p:nvSpPr>
          <p:cNvPr id="8" name="TextBox 7"/>
          <p:cNvSpPr txBox="1"/>
          <p:nvPr userDrawn="1"/>
        </p:nvSpPr>
        <p:spPr>
          <a:xfrm>
            <a:off x="8680559" y="4774803"/>
            <a:ext cx="414411" cy="273844"/>
          </a:xfrm>
          <a:prstGeom prst="rect">
            <a:avLst/>
          </a:prstGeom>
          <a:noFill/>
        </p:spPr>
        <p:txBody>
          <a:bodyPr wrap="square" rtlCol="0" anchor="ctr">
            <a:noAutofit/>
          </a:bodyPr>
          <a:lstStyle/>
          <a:p>
            <a:pPr algn="r"/>
            <a:fld id="{1BAC5D3F-B2A0-4982-85D2-88260C671507}" type="slidenum">
              <a:rPr lang="en-GB" sz="800" smtClean="0">
                <a:solidFill>
                  <a:schemeClr val="bg1"/>
                </a:solidFill>
                <a:cs typeface="Trebuchet MS"/>
              </a:rPr>
              <a:t>‹#›</a:t>
            </a:fld>
            <a:endParaRPr lang="en-GB" sz="800">
              <a:solidFill>
                <a:schemeClr val="bg1"/>
              </a:solidFill>
              <a:cs typeface="Trebuchet MS"/>
            </a:endParaRPr>
          </a:p>
        </p:txBody>
      </p:sp>
      <p:sp>
        <p:nvSpPr>
          <p:cNvPr id="10" name="Right Triangle 9">
            <a:extLst>
              <a:ext uri="{FF2B5EF4-FFF2-40B4-BE49-F238E27FC236}">
                <a16:creationId xmlns:a16="http://schemas.microsoft.com/office/drawing/2014/main" id="{FDEC5CE8-3497-0940-3978-8911A8355F81}"/>
              </a:ext>
            </a:extLst>
          </p:cNvPr>
          <p:cNvSpPr/>
          <p:nvPr userDrawn="1"/>
        </p:nvSpPr>
        <p:spPr>
          <a:xfrm rot="5400000">
            <a:off x="-7029" y="7029"/>
            <a:ext cx="258382" cy="244324"/>
          </a:xfrm>
          <a:prstGeom prst="rtTriangle">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PT" sz="1000">
              <a:solidFill>
                <a:srgbClr val="000000"/>
              </a:solidFill>
            </a:endParaRPr>
          </a:p>
        </p:txBody>
      </p:sp>
      <p:sp>
        <p:nvSpPr>
          <p:cNvPr id="4" name="Title Placeholder 3">
            <a:extLst>
              <a:ext uri="{FF2B5EF4-FFF2-40B4-BE49-F238E27FC236}">
                <a16:creationId xmlns:a16="http://schemas.microsoft.com/office/drawing/2014/main" id="{68DC37FE-9682-7CD0-3715-0D38CB703C89}"/>
              </a:ext>
            </a:extLst>
          </p:cNvPr>
          <p:cNvSpPr>
            <a:spLocks noGrp="1"/>
          </p:cNvSpPr>
          <p:nvPr>
            <p:ph type="title"/>
          </p:nvPr>
        </p:nvSpPr>
        <p:spPr>
          <a:xfrm>
            <a:off x="221784" y="244361"/>
            <a:ext cx="8453904" cy="558527"/>
          </a:xfrm>
          <a:prstGeom prst="rect">
            <a:avLst/>
          </a:prstGeom>
        </p:spPr>
        <p:txBody>
          <a:bodyPr vert="horz" lIns="0" tIns="0" rIns="0" bIns="0" rtlCol="0" anchor="t">
            <a:noAutofit/>
          </a:bodyPr>
          <a:lstStyle/>
          <a:p>
            <a:r>
              <a:rPr lang="en-GB"/>
              <a:t>Click to edit Master title</a:t>
            </a:r>
            <a:endParaRPr lang="en-PT"/>
          </a:p>
        </p:txBody>
      </p:sp>
    </p:spTree>
    <p:extLst>
      <p:ext uri="{BB962C8B-B14F-4D97-AF65-F5344CB8AC3E}">
        <p14:creationId xmlns:p14="http://schemas.microsoft.com/office/powerpoint/2010/main" val="3211953169"/>
      </p:ext>
    </p:extLst>
  </p:cSld>
  <p:clrMap bg1="lt1" tx1="dk1" bg2="lt2" tx2="dk2" accent1="accent1" accent2="accent2" accent3="accent3" accent4="accent4" accent5="accent5" accent6="accent6" hlink="hlink" folHlink="folHlink"/>
  <p:sldLayoutIdLst>
    <p:sldLayoutId id="2147483788" r:id="rId1"/>
    <p:sldLayoutId id="2147483748" r:id="rId2"/>
    <p:sldLayoutId id="2147483749" r:id="rId3"/>
    <p:sldLayoutId id="2147483750" r:id="rId4"/>
    <p:sldLayoutId id="2147483751" r:id="rId5"/>
    <p:sldLayoutId id="2147483752" r:id="rId6"/>
    <p:sldLayoutId id="2147483753" r:id="rId7"/>
    <p:sldLayoutId id="2147483754" r:id="rId8"/>
    <p:sldLayoutId id="2147483774" r:id="rId9"/>
    <p:sldLayoutId id="2147483755" r:id="rId10"/>
    <p:sldLayoutId id="2147483776" r:id="rId11"/>
    <p:sldLayoutId id="2147483777" r:id="rId12"/>
    <p:sldLayoutId id="2147483791" r:id="rId13"/>
    <p:sldLayoutId id="2147483793" r:id="rId14"/>
    <p:sldLayoutId id="2147483764" r:id="rId15"/>
    <p:sldLayoutId id="2147483756" r:id="rId16"/>
    <p:sldLayoutId id="2147483758" r:id="rId17"/>
    <p:sldLayoutId id="2147483768" r:id="rId18"/>
    <p:sldLayoutId id="2147483760" r:id="rId19"/>
    <p:sldLayoutId id="2147483761" r:id="rId20"/>
    <p:sldLayoutId id="2147483767" r:id="rId21"/>
    <p:sldLayoutId id="2147483762" r:id="rId22"/>
    <p:sldLayoutId id="2147483782" r:id="rId23"/>
    <p:sldLayoutId id="2147483783" r:id="rId24"/>
    <p:sldLayoutId id="2147483784" r:id="rId25"/>
    <p:sldLayoutId id="2147483785" r:id="rId26"/>
    <p:sldLayoutId id="2147483786" r:id="rId27"/>
    <p:sldLayoutId id="2147483772" r:id="rId28"/>
    <p:sldLayoutId id="2147483773" r:id="rId29"/>
    <p:sldLayoutId id="2147483766" r:id="rId30"/>
    <p:sldLayoutId id="2147483778" r:id="rId31"/>
    <p:sldLayoutId id="2147483775" r:id="rId32"/>
    <p:sldLayoutId id="2147483787" r:id="rId33"/>
  </p:sldLayoutIdLst>
  <p:hf sldNum="0" hdr="0" ftr="0" dt="0"/>
  <p:txStyles>
    <p:titleStyle>
      <a:lvl1pPr algn="l" defTabSz="457200" rtl="0" eaLnBrk="1" latinLnBrk="0" hangingPunct="1">
        <a:spcBef>
          <a:spcPct val="0"/>
        </a:spcBef>
        <a:buNone/>
        <a:defRPr sz="1800" b="1" kern="1200" baseline="0">
          <a:solidFill>
            <a:schemeClr val="accent1"/>
          </a:solidFill>
          <a:latin typeface="+mj-lt"/>
          <a:ea typeface="+mj-ea"/>
          <a:cs typeface="+mj-cs"/>
        </a:defRPr>
      </a:lvl1pPr>
    </p:titleStyle>
    <p:bodyStyle>
      <a:lvl1pPr marL="180975" indent="-180975" algn="l" defTabSz="457200" rtl="0" eaLnBrk="1" latinLnBrk="0" hangingPunct="1">
        <a:spcBef>
          <a:spcPct val="20000"/>
        </a:spcBef>
        <a:buFont typeface="Wingdings" charset="2"/>
        <a:buChar char="§"/>
        <a:defRPr sz="1200" kern="1200" baseline="0">
          <a:solidFill>
            <a:schemeClr val="tx1"/>
          </a:solidFill>
          <a:latin typeface="+mn-lt"/>
          <a:ea typeface="+mn-ea"/>
          <a:cs typeface="+mn-cs"/>
        </a:defRPr>
      </a:lvl1pPr>
      <a:lvl2pPr marL="447675" indent="-180975" algn="l" defTabSz="457200" rtl="0" eaLnBrk="1" latinLnBrk="0" hangingPunct="1">
        <a:spcBef>
          <a:spcPct val="20000"/>
        </a:spcBef>
        <a:buFont typeface="Arial"/>
        <a:buChar char="–"/>
        <a:defRPr sz="1200" kern="1200">
          <a:solidFill>
            <a:schemeClr val="tx1"/>
          </a:solidFill>
          <a:latin typeface="+mn-lt"/>
          <a:ea typeface="+mn-ea"/>
          <a:cs typeface="+mn-cs"/>
        </a:defRPr>
      </a:lvl2pPr>
      <a:lvl3pPr marL="714375" indent="-180975" algn="l" defTabSz="457200" rtl="0" eaLnBrk="1" latinLnBrk="0" hangingPunct="1">
        <a:spcBef>
          <a:spcPct val="20000"/>
        </a:spcBef>
        <a:buFont typeface="Lucida Grande"/>
        <a:buChar char="»"/>
        <a:defRPr sz="1200" kern="1200">
          <a:solidFill>
            <a:schemeClr val="tx1"/>
          </a:solidFill>
          <a:latin typeface="+mn-lt"/>
          <a:ea typeface="+mn-ea"/>
          <a:cs typeface="+mn-cs"/>
        </a:defRPr>
      </a:lvl3pPr>
      <a:lvl4pPr marL="981075" indent="-169863" algn="l" defTabSz="457200" rtl="0" eaLnBrk="1" latinLnBrk="0" hangingPunct="1">
        <a:spcBef>
          <a:spcPct val="20000"/>
        </a:spcBef>
        <a:buFont typeface="Arial"/>
        <a:buChar char="–"/>
        <a:defRPr sz="1200" kern="1200">
          <a:solidFill>
            <a:schemeClr val="tx1"/>
          </a:solidFill>
          <a:latin typeface="+mn-lt"/>
          <a:ea typeface="+mn-ea"/>
          <a:cs typeface="+mn-cs"/>
        </a:defRPr>
      </a:lvl4pPr>
      <a:lvl5pPr marL="1258888" indent="-180975"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pos="295" userDrawn="1">
          <p15:clr>
            <a:srgbClr val="F26B43"/>
          </p15:clr>
        </p15:guide>
        <p15:guide id="10" pos="5465" userDrawn="1">
          <p15:clr>
            <a:srgbClr val="F26B43"/>
          </p15:clr>
        </p15:guide>
        <p15:guide id="11" pos="136" userDrawn="1">
          <p15:clr>
            <a:srgbClr val="F26B43"/>
          </p15:clr>
        </p15:guide>
        <p15:guide id="12" pos="5624" userDrawn="1">
          <p15:clr>
            <a:srgbClr val="F26B43"/>
          </p15:clr>
        </p15:guide>
        <p15:guide id="13" pos="2835" userDrawn="1">
          <p15:clr>
            <a:srgbClr val="F26B43"/>
          </p15:clr>
        </p15:guide>
        <p15:guide id="14" pos="2925" userDrawn="1">
          <p15:clr>
            <a:srgbClr val="F26B43"/>
          </p15:clr>
        </p15:guide>
        <p15:guide id="15" orient="horz" pos="305" userDrawn="1">
          <p15:clr>
            <a:srgbClr val="F26B43"/>
          </p15:clr>
        </p15:guide>
        <p15:guide id="16" orient="horz" pos="2935" userDrawn="1">
          <p15:clr>
            <a:srgbClr val="F26B43"/>
          </p15:clr>
        </p15:guide>
        <p15:guide id="17" orient="horz" pos="3094" userDrawn="1">
          <p15:clr>
            <a:srgbClr val="F26B43"/>
          </p15:clr>
        </p15:guide>
        <p15:guide id="18" orient="horz" pos="1620" userDrawn="1">
          <p15:clr>
            <a:srgbClr val="F26B43"/>
          </p15:clr>
        </p15:guide>
        <p15:guide id="19" orient="horz" pos="146" userDrawn="1">
          <p15:clr>
            <a:srgbClr val="F26B43"/>
          </p15:clr>
        </p15:guide>
        <p15:guide id="20" orient="horz" pos="599" userDrawn="1">
          <p15:clr>
            <a:srgbClr val="F26B43"/>
          </p15:clr>
        </p15:guide>
        <p15:guide id="21" orient="horz" pos="509" userDrawn="1">
          <p15:clr>
            <a:srgbClr val="F26B43"/>
          </p15:clr>
        </p15:guide>
        <p15:guide id="22" orient="horz" pos="173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28.xml"/><Relationship Id="rId6" Type="http://schemas.openxmlformats.org/officeDocument/2006/relationships/image" Target="../media/image24.JPG"/><Relationship Id="rId5" Type="http://schemas.openxmlformats.org/officeDocument/2006/relationships/image" Target="../media/image3.emf"/><Relationship Id="rId4"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FC158C1-FE33-740C-0CC0-3B28FC2437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8" progId="TCLayout.ActiveDocument.1">
                  <p:embed/>
                </p:oleObj>
              </mc:Choice>
              <mc:Fallback>
                <p:oleObj name="think-cell Slide" r:id="rId4" imgW="306" imgH="308" progId="TCLayout.ActiveDocument.1">
                  <p:embed/>
                  <p:pic>
                    <p:nvPicPr>
                      <p:cNvPr id="2" name="Object 1" hidden="1">
                        <a:extLst>
                          <a:ext uri="{FF2B5EF4-FFF2-40B4-BE49-F238E27FC236}">
                            <a16:creationId xmlns:a16="http://schemas.microsoft.com/office/drawing/2014/main" id="{9FC158C1-FE33-740C-0CC0-3B28FC24377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07913714-E372-36F4-C586-D4A4749CF49B}"/>
              </a:ext>
            </a:extLst>
          </p:cNvPr>
          <p:cNvSpPr>
            <a:spLocks noGrp="1"/>
          </p:cNvSpPr>
          <p:nvPr>
            <p:ph type="title"/>
          </p:nvPr>
        </p:nvSpPr>
        <p:spPr/>
        <p:txBody>
          <a:bodyPr vert="horz"/>
          <a:lstStyle/>
          <a:p>
            <a:r>
              <a:rPr lang="en-GB" dirty="0"/>
              <a:t>Daniel Vital de </a:t>
            </a:r>
            <a:r>
              <a:rPr lang="en-GB" dirty="0" err="1"/>
              <a:t>Alcântara</a:t>
            </a:r>
            <a:endParaRPr lang="en-GB" sz="1400" dirty="0">
              <a:solidFill>
                <a:schemeClr val="bg2"/>
              </a:solidFill>
            </a:endParaRPr>
          </a:p>
        </p:txBody>
      </p:sp>
      <p:sp>
        <p:nvSpPr>
          <p:cNvPr id="5" name="Content Placeholder 4">
            <a:extLst>
              <a:ext uri="{FF2B5EF4-FFF2-40B4-BE49-F238E27FC236}">
                <a16:creationId xmlns:a16="http://schemas.microsoft.com/office/drawing/2014/main" id="{DF66697D-4ED8-8C03-CA3F-B8A8C7732D6C}"/>
              </a:ext>
            </a:extLst>
          </p:cNvPr>
          <p:cNvSpPr>
            <a:spLocks noGrp="1"/>
          </p:cNvSpPr>
          <p:nvPr>
            <p:ph type="body" sz="quarter" idx="11"/>
          </p:nvPr>
        </p:nvSpPr>
        <p:spPr>
          <a:prstGeom prst="rect">
            <a:avLst/>
          </a:prstGeom>
        </p:spPr>
        <p:txBody>
          <a:bodyPr/>
          <a:lstStyle/>
          <a:p>
            <a:pPr>
              <a:lnSpc>
                <a:spcPct val="114000"/>
              </a:lnSpc>
              <a:buFont typeface="Wingdings" panose="05000000000000000000" pitchFamily="2" charset="2"/>
              <a:buChar char="§"/>
            </a:pPr>
            <a:r>
              <a:rPr lang="en-GB" sz="1000" dirty="0"/>
              <a:t>Daniel has over 5 years of experience in risk management consulting to the financial services industry </a:t>
            </a:r>
          </a:p>
          <a:p>
            <a:pPr>
              <a:lnSpc>
                <a:spcPct val="114000"/>
              </a:lnSpc>
              <a:buFont typeface="Wingdings" panose="05000000000000000000" pitchFamily="2" charset="2"/>
              <a:buChar char="§"/>
            </a:pPr>
            <a:r>
              <a:rPr lang="en-GB" sz="1000" dirty="0"/>
              <a:t>Prior to joining True North Partners, Daniel worked for Deloitte Risk Advisory and Strategy Risk &amp; Transactions for Financial Services</a:t>
            </a:r>
          </a:p>
          <a:p>
            <a:pPr>
              <a:lnSpc>
                <a:spcPct val="114000"/>
              </a:lnSpc>
              <a:buFont typeface="Wingdings" panose="05000000000000000000" pitchFamily="2" charset="2"/>
              <a:buChar char="§"/>
            </a:pPr>
            <a:r>
              <a:rPr lang="en-GB" sz="1000" dirty="0"/>
              <a:t>He has worked with senior management of leading financial institutions and regulators in the banking and insurance industry, including in Portugal and Angola.</a:t>
            </a:r>
          </a:p>
          <a:p>
            <a:pPr>
              <a:lnSpc>
                <a:spcPct val="114000"/>
              </a:lnSpc>
              <a:buFont typeface="Wingdings" panose="05000000000000000000" pitchFamily="2" charset="2"/>
              <a:buChar char="§"/>
            </a:pPr>
            <a:r>
              <a:rPr lang="en-GB" sz="1000" dirty="0"/>
              <a:t>His project experience focuses on themes in finance and risk:</a:t>
            </a:r>
          </a:p>
          <a:p>
            <a:pPr lvl="1">
              <a:lnSpc>
                <a:spcPct val="114000"/>
              </a:lnSpc>
              <a:buFont typeface="Symbol" panose="05050102010706020507" pitchFamily="18" charset="2"/>
              <a:buChar char="-"/>
            </a:pPr>
            <a:r>
              <a:rPr lang="en-US" sz="1000" dirty="0"/>
              <a:t>Implementation of methodologies for Collective Impairment calculation, to Risk Factors, required for the definition and implementation of Impairment Losses Models for the Credit and Securities Portfolios;</a:t>
            </a:r>
          </a:p>
          <a:p>
            <a:pPr lvl="1">
              <a:lnSpc>
                <a:spcPct val="114000"/>
              </a:lnSpc>
              <a:buFont typeface="Symbol" panose="05050102010706020507" pitchFamily="18" charset="2"/>
              <a:buChar char="-"/>
            </a:pPr>
            <a:r>
              <a:rPr lang="en-US" sz="1000" dirty="0"/>
              <a:t>Development of Risk Management Processes, including the implementation of the corresponding tools/engines to support the Impairment Models of Collective and Individual Credit Portfolio Analysis;</a:t>
            </a:r>
          </a:p>
          <a:p>
            <a:pPr lvl="1">
              <a:lnSpc>
                <a:spcPct val="114000"/>
              </a:lnSpc>
              <a:buFont typeface="Symbol" panose="05050102010706020507" pitchFamily="18" charset="2"/>
              <a:buChar char="-"/>
            </a:pPr>
            <a:r>
              <a:rPr lang="en-US" sz="1000" dirty="0"/>
              <a:t>Support in the definition and validation of all models including loss reserving necessary to support the requirements of the IFRS 17 norm.</a:t>
            </a:r>
          </a:p>
          <a:p>
            <a:pPr marL="180975" lvl="1">
              <a:lnSpc>
                <a:spcPct val="114000"/>
              </a:lnSpc>
              <a:buFont typeface="Wingdings" panose="05000000000000000000" pitchFamily="2" charset="2"/>
              <a:buChar char="§"/>
            </a:pPr>
            <a:r>
              <a:rPr lang="en-GB" sz="1000" dirty="0"/>
              <a:t>He holds a B.Sc. in Mathematics from </a:t>
            </a:r>
            <a:r>
              <a:rPr lang="en-GB" sz="1000" dirty="0" err="1"/>
              <a:t>Universidade</a:t>
            </a:r>
            <a:r>
              <a:rPr lang="en-GB" sz="1000" dirty="0"/>
              <a:t> Nova de Lisboa and a M.Sc. in Mathematical Finance from </a:t>
            </a:r>
            <a:r>
              <a:rPr lang="en-US" sz="1000" dirty="0"/>
              <a:t>Lisbon School of Economics &amp; Management </a:t>
            </a:r>
            <a:r>
              <a:rPr lang="en-GB" sz="1000" dirty="0"/>
              <a:t>(ISEG).</a:t>
            </a:r>
          </a:p>
        </p:txBody>
      </p:sp>
      <p:sp>
        <p:nvSpPr>
          <p:cNvPr id="8" name="Text Placeholder 7">
            <a:extLst>
              <a:ext uri="{FF2B5EF4-FFF2-40B4-BE49-F238E27FC236}">
                <a16:creationId xmlns:a16="http://schemas.microsoft.com/office/drawing/2014/main" id="{99DF9122-C466-DD02-906F-85F74573180F}"/>
              </a:ext>
            </a:extLst>
          </p:cNvPr>
          <p:cNvSpPr>
            <a:spLocks noGrp="1"/>
          </p:cNvSpPr>
          <p:nvPr>
            <p:ph type="body" sz="quarter" idx="12"/>
          </p:nvPr>
        </p:nvSpPr>
        <p:spPr/>
        <p:txBody>
          <a:bodyPr/>
          <a:lstStyle/>
          <a:p>
            <a:r>
              <a:rPr lang="en-GB" dirty="0"/>
              <a:t>Consultant</a:t>
            </a:r>
            <a:r>
              <a:rPr lang="en-GB" sz="1400" dirty="0"/>
              <a:t>, True North Partners</a:t>
            </a:r>
            <a:endParaRPr lang="en-GB" dirty="0"/>
          </a:p>
        </p:txBody>
      </p:sp>
      <p:pic>
        <p:nvPicPr>
          <p:cNvPr id="7" name="Picture Placeholder 6">
            <a:extLst>
              <a:ext uri="{FF2B5EF4-FFF2-40B4-BE49-F238E27FC236}">
                <a16:creationId xmlns:a16="http://schemas.microsoft.com/office/drawing/2014/main" id="{765C2675-BF53-800F-99C8-C04DB2F2212A}"/>
              </a:ext>
            </a:extLst>
          </p:cNvPr>
          <p:cNvPicPr>
            <a:picLocks noGrp="1" noChangeAspect="1"/>
          </p:cNvPicPr>
          <p:nvPr>
            <p:ph type="pic" sz="quarter" idx="10"/>
          </p:nvPr>
        </p:nvPicPr>
        <p:blipFill rotWithShape="1">
          <a:blip r:embed="rId6"/>
          <a:srcRect l="7096" t="15142" r="17902" b="28607"/>
          <a:stretch/>
        </p:blipFill>
        <p:spPr>
          <a:xfrm>
            <a:off x="221783" y="957263"/>
            <a:ext cx="1440000" cy="1440000"/>
          </a:xfrm>
          <a:prstGeom prst="ellipse">
            <a:avLst/>
          </a:prstGeom>
        </p:spPr>
      </p:pic>
    </p:spTree>
    <p:extLst>
      <p:ext uri="{BB962C8B-B14F-4D97-AF65-F5344CB8AC3E}">
        <p14:creationId xmlns:p14="http://schemas.microsoft.com/office/powerpoint/2010/main" val="306299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0AE3-B3B5-60EE-17FC-F5CEA298B563}"/>
              </a:ext>
            </a:extLst>
          </p:cNvPr>
          <p:cNvSpPr>
            <a:spLocks noGrp="1"/>
          </p:cNvSpPr>
          <p:nvPr>
            <p:ph type="title"/>
          </p:nvPr>
        </p:nvSpPr>
        <p:spPr/>
        <p:txBody>
          <a:bodyPr/>
          <a:lstStyle/>
          <a:p>
            <a:r>
              <a:rPr lang="en-GB"/>
              <a:t>Our Team</a:t>
            </a:r>
          </a:p>
        </p:txBody>
      </p:sp>
      <p:sp>
        <p:nvSpPr>
          <p:cNvPr id="56" name="Snip Diagonal Corner of Rectangle 27">
            <a:extLst>
              <a:ext uri="{FF2B5EF4-FFF2-40B4-BE49-F238E27FC236}">
                <a16:creationId xmlns:a16="http://schemas.microsoft.com/office/drawing/2014/main" id="{E212E866-EB28-355B-468A-9A0E7A6B5BAC}"/>
              </a:ext>
            </a:extLst>
          </p:cNvPr>
          <p:cNvSpPr/>
          <p:nvPr/>
        </p:nvSpPr>
        <p:spPr>
          <a:xfrm flipH="1">
            <a:off x="218326" y="949272"/>
            <a:ext cx="1620279" cy="3708399"/>
          </a:xfrm>
          <a:prstGeom prst="snip2DiagRect">
            <a:avLst>
              <a:gd name="adj1" fmla="val 0"/>
              <a:gd name="adj2" fmla="val 15103"/>
            </a:avLst>
          </a:prstGeom>
          <a:solidFill>
            <a:schemeClr val="bg2"/>
          </a:solidFill>
          <a:ln w="15875">
            <a:noFill/>
          </a:ln>
          <a:effectLst>
            <a:outerShdw blurRad="127000" dist="38100" dir="5400000" algn="t" rotWithShape="0">
              <a:prstClr val="black">
                <a:alpha val="1499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GB" sz="1400">
              <a:solidFill>
                <a:srgbClr val="000000"/>
              </a:solidFill>
            </a:endParaRPr>
          </a:p>
        </p:txBody>
      </p:sp>
      <p:sp>
        <p:nvSpPr>
          <p:cNvPr id="57" name="Text Placeholder 5">
            <a:extLst>
              <a:ext uri="{FF2B5EF4-FFF2-40B4-BE49-F238E27FC236}">
                <a16:creationId xmlns:a16="http://schemas.microsoft.com/office/drawing/2014/main" id="{43D0B0B9-9DE9-3854-30F3-5339796BB8E9}"/>
              </a:ext>
            </a:extLst>
          </p:cNvPr>
          <p:cNvSpPr txBox="1">
            <a:spLocks/>
          </p:cNvSpPr>
          <p:nvPr/>
        </p:nvSpPr>
        <p:spPr>
          <a:xfrm>
            <a:off x="358668" y="1238907"/>
            <a:ext cx="1374629" cy="468792"/>
          </a:xfrm>
          <a:prstGeom prst="rect">
            <a:avLst/>
          </a:prstGeom>
        </p:spPr>
        <p:txBody>
          <a:bodyPr lIns="0" tIns="0" rIns="0" bIns="0"/>
          <a:lstStyle>
            <a:lvl1pPr marL="0" indent="0" algn="l" defTabSz="457200" rtl="0" eaLnBrk="1" latinLnBrk="0" hangingPunct="1">
              <a:spcBef>
                <a:spcPct val="20000"/>
              </a:spcBef>
              <a:buFont typeface="Wingdings" charset="2"/>
              <a:buNone/>
              <a:defRPr sz="1400" b="1" kern="1200" baseline="0">
                <a:solidFill>
                  <a:schemeClr val="accent1"/>
                </a:solidFill>
                <a:latin typeface="+mj-lt"/>
                <a:ea typeface="+mn-ea"/>
                <a:cs typeface="+mn-cs"/>
              </a:defRPr>
            </a:lvl1pPr>
            <a:lvl2pPr marL="447675" indent="-180975" algn="l" defTabSz="457200" rtl="0" eaLnBrk="1" latinLnBrk="0" hangingPunct="1">
              <a:spcBef>
                <a:spcPct val="20000"/>
              </a:spcBef>
              <a:buFont typeface="Arial"/>
              <a:buChar char="–"/>
              <a:defRPr sz="1200" kern="1200">
                <a:solidFill>
                  <a:schemeClr val="tx1"/>
                </a:solidFill>
                <a:latin typeface="+mn-lt"/>
                <a:ea typeface="+mn-ea"/>
                <a:cs typeface="+mn-cs"/>
              </a:defRPr>
            </a:lvl2pPr>
            <a:lvl3pPr marL="714375" indent="-180975" algn="l" defTabSz="457200" rtl="0" eaLnBrk="1" latinLnBrk="0" hangingPunct="1">
              <a:spcBef>
                <a:spcPct val="20000"/>
              </a:spcBef>
              <a:buFont typeface="Lucida Grande"/>
              <a:buChar char="»"/>
              <a:defRPr sz="1200" kern="1200">
                <a:solidFill>
                  <a:schemeClr val="tx1"/>
                </a:solidFill>
                <a:latin typeface="+mn-lt"/>
                <a:ea typeface="+mn-ea"/>
                <a:cs typeface="+mn-cs"/>
              </a:defRPr>
            </a:lvl3pPr>
            <a:lvl4pPr marL="981075" indent="-169863" algn="l" defTabSz="457200" rtl="0" eaLnBrk="1" latinLnBrk="0" hangingPunct="1">
              <a:spcBef>
                <a:spcPct val="20000"/>
              </a:spcBef>
              <a:buFont typeface="Arial"/>
              <a:buChar char="–"/>
              <a:defRPr sz="1200" kern="1200">
                <a:solidFill>
                  <a:schemeClr val="tx1"/>
                </a:solidFill>
                <a:latin typeface="+mn-lt"/>
                <a:ea typeface="+mn-ea"/>
                <a:cs typeface="+mn-cs"/>
              </a:defRPr>
            </a:lvl4pPr>
            <a:lvl5pPr marL="1258888" indent="-180975"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spcBef>
                <a:spcPts val="0"/>
              </a:spcBef>
            </a:pPr>
            <a:r>
              <a:rPr lang="en-GB" sz="1400" b="1" dirty="0">
                <a:solidFill>
                  <a:srgbClr val="13235B"/>
                </a:solidFill>
                <a:latin typeface="Trebuchet MS" pitchFamily="34" charset="0"/>
              </a:rPr>
              <a:t>Daniel V.</a:t>
            </a:r>
          </a:p>
          <a:p>
            <a:pPr eaLnBrk="0" hangingPunct="0">
              <a:spcBef>
                <a:spcPts val="0"/>
              </a:spcBef>
            </a:pPr>
            <a:r>
              <a:rPr lang="en-GB" sz="1400" b="1" dirty="0">
                <a:solidFill>
                  <a:srgbClr val="13235B"/>
                </a:solidFill>
                <a:latin typeface="Trebuchet MS" pitchFamily="34" charset="0"/>
              </a:rPr>
              <a:t>de </a:t>
            </a:r>
            <a:r>
              <a:rPr lang="en-GB" sz="1400" b="1" dirty="0" err="1">
                <a:solidFill>
                  <a:srgbClr val="13235B"/>
                </a:solidFill>
                <a:latin typeface="Trebuchet MS" pitchFamily="34" charset="0"/>
              </a:rPr>
              <a:t>Alc</a:t>
            </a:r>
            <a:r>
              <a:rPr lang="en-GB" dirty="0" err="1">
                <a:solidFill>
                  <a:srgbClr val="13235B"/>
                </a:solidFill>
                <a:latin typeface="Trebuchet MS" pitchFamily="34" charset="0"/>
              </a:rPr>
              <a:t>ântara</a:t>
            </a:r>
            <a:endParaRPr lang="en-GB" sz="1400" b="1" dirty="0">
              <a:solidFill>
                <a:srgbClr val="13235B"/>
              </a:solidFill>
              <a:latin typeface="Trebuchet MS" pitchFamily="34" charset="0"/>
            </a:endParaRPr>
          </a:p>
        </p:txBody>
      </p:sp>
      <p:sp>
        <p:nvSpPr>
          <p:cNvPr id="58" name="Rectangle 57">
            <a:extLst>
              <a:ext uri="{FF2B5EF4-FFF2-40B4-BE49-F238E27FC236}">
                <a16:creationId xmlns:a16="http://schemas.microsoft.com/office/drawing/2014/main" id="{BA66FAD8-534A-37BF-53E4-204B8D8908F5}"/>
              </a:ext>
            </a:extLst>
          </p:cNvPr>
          <p:cNvSpPr/>
          <p:nvPr/>
        </p:nvSpPr>
        <p:spPr>
          <a:xfrm>
            <a:off x="344009" y="1762938"/>
            <a:ext cx="1374629" cy="2795312"/>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eaLnBrk="0" hangingPunct="0"/>
            <a:r>
              <a:rPr lang="en-GB" sz="800" dirty="0">
                <a:solidFill>
                  <a:schemeClr val="tx1"/>
                </a:solidFill>
                <a:latin typeface="Trebuchet MS"/>
              </a:rPr>
              <a:t>5+ years - </a:t>
            </a:r>
            <a:r>
              <a:rPr lang="en-US" sz="800" dirty="0">
                <a:solidFill>
                  <a:schemeClr val="tx1"/>
                </a:solidFill>
                <a:latin typeface="Trebuchet MS"/>
              </a:rPr>
              <a:t>Deloitte in Financial Services Risk Advisory and Strategy Risk &amp; Transactions (Senior Consultant)</a:t>
            </a:r>
          </a:p>
          <a:p>
            <a:pPr eaLnBrk="0" hangingPunct="0"/>
            <a:endParaRPr lang="en-GB" sz="800" dirty="0">
              <a:solidFill>
                <a:schemeClr val="tx1"/>
              </a:solidFill>
              <a:latin typeface="Trebuchet MS" pitchFamily="34" charset="0"/>
            </a:endParaRPr>
          </a:p>
          <a:p>
            <a:pPr eaLnBrk="0" hangingPunct="0"/>
            <a:r>
              <a:rPr lang="en-US" sz="800" dirty="0">
                <a:solidFill>
                  <a:schemeClr val="tx1"/>
                </a:solidFill>
                <a:latin typeface="Trebuchet MS" pitchFamily="34" charset="0"/>
              </a:rPr>
              <a:t>Bachelors in Mathematics from </a:t>
            </a:r>
            <a:r>
              <a:rPr lang="en-US" sz="800" dirty="0" err="1">
                <a:solidFill>
                  <a:schemeClr val="tx1"/>
                </a:solidFill>
                <a:latin typeface="Trebuchet MS" pitchFamily="34" charset="0"/>
              </a:rPr>
              <a:t>Universidade</a:t>
            </a:r>
            <a:r>
              <a:rPr lang="en-US" sz="800" dirty="0">
                <a:solidFill>
                  <a:schemeClr val="tx1"/>
                </a:solidFill>
                <a:latin typeface="Trebuchet MS" pitchFamily="34" charset="0"/>
              </a:rPr>
              <a:t> Nova de Lisboa and a Masters in Mathematical Finance from Lisbon School of Economics &amp; Management (ISEG)</a:t>
            </a:r>
          </a:p>
          <a:p>
            <a:pPr eaLnBrk="0" hangingPunct="0"/>
            <a:endParaRPr lang="en-GB" sz="1100" b="1" dirty="0">
              <a:solidFill>
                <a:schemeClr val="tx1"/>
              </a:solidFill>
              <a:latin typeface="Trebuchet MS" pitchFamily="34" charset="0"/>
            </a:endParaRPr>
          </a:p>
          <a:p>
            <a:pPr marL="171450" indent="-171450" eaLnBrk="0" hangingPunct="0">
              <a:buSzPct val="100000"/>
              <a:buFont typeface="Wingdings" panose="05000000000000000000" pitchFamily="2" charset="2"/>
              <a:buChar char="§"/>
            </a:pPr>
            <a:r>
              <a:rPr lang="en-GB" sz="800" dirty="0">
                <a:solidFill>
                  <a:schemeClr val="tx1"/>
                </a:solidFill>
                <a:latin typeface="Trebuchet MS"/>
              </a:rPr>
              <a:t>Project experience in IFRS 9, IRB and IFRS 17 norms.</a:t>
            </a:r>
          </a:p>
          <a:p>
            <a:pPr marL="171450" indent="-171450" eaLnBrk="0" hangingPunct="0">
              <a:buSzPct val="100000"/>
              <a:buFont typeface="Wingdings" panose="05000000000000000000" pitchFamily="2" charset="2"/>
              <a:buChar char="§"/>
            </a:pPr>
            <a:r>
              <a:rPr lang="en-GB" sz="800" dirty="0">
                <a:solidFill>
                  <a:schemeClr val="tx1"/>
                </a:solidFill>
                <a:latin typeface="Trebuchet MS" pitchFamily="34" charset="0"/>
              </a:rPr>
              <a:t>Experience in the Banking and Insurance Industries in Portugal and Angola</a:t>
            </a:r>
          </a:p>
        </p:txBody>
      </p:sp>
      <p:sp>
        <p:nvSpPr>
          <p:cNvPr id="3" name="Snip Diagonal Corner of Rectangle 92">
            <a:extLst>
              <a:ext uri="{FF2B5EF4-FFF2-40B4-BE49-F238E27FC236}">
                <a16:creationId xmlns:a16="http://schemas.microsoft.com/office/drawing/2014/main" id="{5CB276E3-5830-1AB5-4B0C-63E489E4D782}"/>
              </a:ext>
            </a:extLst>
          </p:cNvPr>
          <p:cNvSpPr/>
          <p:nvPr/>
        </p:nvSpPr>
        <p:spPr>
          <a:xfrm flipH="1">
            <a:off x="2309585" y="962441"/>
            <a:ext cx="1620279" cy="1620837"/>
          </a:xfrm>
          <a:prstGeom prst="snip2DiagRect">
            <a:avLst>
              <a:gd name="adj1" fmla="val 0"/>
              <a:gd name="adj2" fmla="val 15103"/>
            </a:avLst>
          </a:prstGeom>
          <a:solidFill>
            <a:schemeClr val="bg2"/>
          </a:solidFill>
          <a:ln w="15875">
            <a:noFill/>
          </a:ln>
          <a:effectLst>
            <a:outerShdw blurRad="127000" dist="38100" dir="5400000" algn="t" rotWithShape="0">
              <a:prstClr val="black">
                <a:alpha val="1499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endParaRPr lang="en-GB" sz="1400">
              <a:solidFill>
                <a:srgbClr val="000000"/>
              </a:solidFill>
            </a:endParaRPr>
          </a:p>
        </p:txBody>
      </p:sp>
      <p:sp>
        <p:nvSpPr>
          <p:cNvPr id="4" name="Text Placeholder 19">
            <a:extLst>
              <a:ext uri="{FF2B5EF4-FFF2-40B4-BE49-F238E27FC236}">
                <a16:creationId xmlns:a16="http://schemas.microsoft.com/office/drawing/2014/main" id="{AC89C8D7-474D-CB30-40A0-7BBB23A4E80B}"/>
              </a:ext>
            </a:extLst>
          </p:cNvPr>
          <p:cNvSpPr txBox="1">
            <a:spLocks/>
          </p:cNvSpPr>
          <p:nvPr/>
        </p:nvSpPr>
        <p:spPr>
          <a:xfrm>
            <a:off x="2425329" y="1256517"/>
            <a:ext cx="1374629" cy="396617"/>
          </a:xfrm>
          <a:prstGeom prst="rect">
            <a:avLst/>
          </a:prstGeom>
        </p:spPr>
        <p:txBody>
          <a:bodyPr lIns="0" tIns="0" rIns="0" bIns="0"/>
          <a:lstStyle>
            <a:lvl1pPr marL="0" indent="0" algn="l" defTabSz="457200" rtl="0" eaLnBrk="1" latinLnBrk="0" hangingPunct="1">
              <a:spcBef>
                <a:spcPct val="20000"/>
              </a:spcBef>
              <a:buFont typeface="Wingdings" charset="2"/>
              <a:buNone/>
              <a:defRPr sz="1200" b="1" kern="1200" baseline="0">
                <a:solidFill>
                  <a:schemeClr val="accent1"/>
                </a:solidFill>
                <a:latin typeface="+mj-lt"/>
                <a:ea typeface="+mn-ea"/>
                <a:cs typeface="+mn-cs"/>
              </a:defRPr>
            </a:lvl1pPr>
            <a:lvl2pPr marL="447675" indent="-180975" algn="l" defTabSz="457200" rtl="0" eaLnBrk="1" latinLnBrk="0" hangingPunct="1">
              <a:spcBef>
                <a:spcPct val="20000"/>
              </a:spcBef>
              <a:buFont typeface="Arial"/>
              <a:buChar char="–"/>
              <a:defRPr sz="1200" kern="1200">
                <a:solidFill>
                  <a:schemeClr val="tx1"/>
                </a:solidFill>
                <a:latin typeface="+mn-lt"/>
                <a:ea typeface="+mn-ea"/>
                <a:cs typeface="+mn-cs"/>
              </a:defRPr>
            </a:lvl2pPr>
            <a:lvl3pPr marL="714375" indent="-180975" algn="l" defTabSz="457200" rtl="0" eaLnBrk="1" latinLnBrk="0" hangingPunct="1">
              <a:spcBef>
                <a:spcPct val="20000"/>
              </a:spcBef>
              <a:buFont typeface="Lucida Grande"/>
              <a:buChar char="»"/>
              <a:defRPr sz="1200" kern="1200">
                <a:solidFill>
                  <a:schemeClr val="tx1"/>
                </a:solidFill>
                <a:latin typeface="+mn-lt"/>
                <a:ea typeface="+mn-ea"/>
                <a:cs typeface="+mn-cs"/>
              </a:defRPr>
            </a:lvl3pPr>
            <a:lvl4pPr marL="981075" indent="-169863" algn="l" defTabSz="457200" rtl="0" eaLnBrk="1" latinLnBrk="0" hangingPunct="1">
              <a:spcBef>
                <a:spcPct val="20000"/>
              </a:spcBef>
              <a:buFont typeface="Arial"/>
              <a:buChar char="–"/>
              <a:defRPr sz="1200" kern="1200">
                <a:solidFill>
                  <a:schemeClr val="tx1"/>
                </a:solidFill>
                <a:latin typeface="+mn-lt"/>
                <a:ea typeface="+mn-ea"/>
                <a:cs typeface="+mn-cs"/>
              </a:defRPr>
            </a:lvl4pPr>
            <a:lvl5pPr marL="1258888" indent="-180975"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spcBef>
                <a:spcPts val="0"/>
              </a:spcBef>
            </a:pPr>
            <a:r>
              <a:rPr lang="en-GB" sz="1200" b="1" dirty="0">
                <a:solidFill>
                  <a:srgbClr val="13235B"/>
                </a:solidFill>
                <a:latin typeface="Trebuchet MS" pitchFamily="34" charset="0"/>
              </a:rPr>
              <a:t>Daniel Vital</a:t>
            </a:r>
          </a:p>
          <a:p>
            <a:pPr eaLnBrk="0" hangingPunct="0">
              <a:spcBef>
                <a:spcPts val="0"/>
              </a:spcBef>
            </a:pPr>
            <a:r>
              <a:rPr lang="en-GB" sz="1200" b="1" dirty="0">
                <a:solidFill>
                  <a:srgbClr val="13235B"/>
                </a:solidFill>
                <a:latin typeface="Trebuchet MS" pitchFamily="34" charset="0"/>
              </a:rPr>
              <a:t>de </a:t>
            </a:r>
            <a:r>
              <a:rPr lang="en-GB" sz="1200" b="1" dirty="0" err="1">
                <a:solidFill>
                  <a:srgbClr val="13235B"/>
                </a:solidFill>
                <a:latin typeface="Trebuchet MS" pitchFamily="34" charset="0"/>
              </a:rPr>
              <a:t>Alc</a:t>
            </a:r>
            <a:r>
              <a:rPr lang="en-GB" dirty="0" err="1">
                <a:solidFill>
                  <a:srgbClr val="13235B"/>
                </a:solidFill>
                <a:latin typeface="Trebuchet MS" pitchFamily="34" charset="0"/>
              </a:rPr>
              <a:t>ântara</a:t>
            </a:r>
            <a:endParaRPr lang="en-GB" sz="1200" b="1" dirty="0">
              <a:solidFill>
                <a:srgbClr val="13235B"/>
              </a:solidFill>
              <a:latin typeface="Trebuchet MS" pitchFamily="34" charset="0"/>
            </a:endParaRPr>
          </a:p>
          <a:p>
            <a:endParaRPr lang="en-GB" dirty="0"/>
          </a:p>
        </p:txBody>
      </p:sp>
      <p:sp>
        <p:nvSpPr>
          <p:cNvPr id="5" name="Text Placeholder 23">
            <a:extLst>
              <a:ext uri="{FF2B5EF4-FFF2-40B4-BE49-F238E27FC236}">
                <a16:creationId xmlns:a16="http://schemas.microsoft.com/office/drawing/2014/main" id="{548A194A-B7F3-9DA3-B136-BA4717608012}"/>
              </a:ext>
            </a:extLst>
          </p:cNvPr>
          <p:cNvSpPr txBox="1">
            <a:spLocks/>
          </p:cNvSpPr>
          <p:nvPr/>
        </p:nvSpPr>
        <p:spPr>
          <a:xfrm>
            <a:off x="2425132" y="1664987"/>
            <a:ext cx="1435060" cy="783082"/>
          </a:xfrm>
          <a:prstGeom prst="rect">
            <a:avLst/>
          </a:prstGeom>
        </p:spPr>
        <p:txBody>
          <a:bodyPr lIns="0" tIns="0" rIns="0" bIns="0"/>
          <a:lstStyle>
            <a:lvl1pPr marL="0" indent="0" algn="l" defTabSz="457200" rtl="0" eaLnBrk="1" latinLnBrk="0" hangingPunct="1">
              <a:spcBef>
                <a:spcPct val="20000"/>
              </a:spcBef>
              <a:buFont typeface="Wingdings" charset="2"/>
              <a:buNone/>
              <a:defRPr sz="800" kern="1200" baseline="0">
                <a:solidFill>
                  <a:schemeClr val="tx1"/>
                </a:solidFill>
                <a:latin typeface="+mn-lt"/>
                <a:ea typeface="+mn-ea"/>
                <a:cs typeface="+mn-cs"/>
              </a:defRPr>
            </a:lvl1pPr>
            <a:lvl2pPr marL="266700" indent="0" algn="l" defTabSz="457200" rtl="0" eaLnBrk="1" latinLnBrk="0" hangingPunct="1">
              <a:spcBef>
                <a:spcPct val="20000"/>
              </a:spcBef>
              <a:buFont typeface="Arial"/>
              <a:buNone/>
              <a:defRPr sz="900" kern="1200">
                <a:solidFill>
                  <a:schemeClr val="tx1"/>
                </a:solidFill>
                <a:latin typeface="+mn-lt"/>
                <a:ea typeface="+mn-ea"/>
                <a:cs typeface="+mn-cs"/>
              </a:defRPr>
            </a:lvl2pPr>
            <a:lvl3pPr marL="533400" indent="0" algn="l" defTabSz="457200" rtl="0" eaLnBrk="1" latinLnBrk="0" hangingPunct="1">
              <a:spcBef>
                <a:spcPct val="20000"/>
              </a:spcBef>
              <a:buFont typeface="Lucida Grande"/>
              <a:buNone/>
              <a:defRPr sz="900" kern="1200">
                <a:solidFill>
                  <a:schemeClr val="tx1"/>
                </a:solidFill>
                <a:latin typeface="+mn-lt"/>
                <a:ea typeface="+mn-ea"/>
                <a:cs typeface="+mn-cs"/>
              </a:defRPr>
            </a:lvl3pPr>
            <a:lvl4pPr marL="811212"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077913"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r>
              <a:rPr lang="en-GB" sz="800" dirty="0">
                <a:latin typeface="Trebuchet MS"/>
              </a:rPr>
              <a:t>5+ years - </a:t>
            </a:r>
            <a:r>
              <a:rPr lang="en-GB" sz="800" dirty="0"/>
              <a:t>Bachelors in Mathematics from </a:t>
            </a:r>
            <a:r>
              <a:rPr lang="en-GB" sz="800" dirty="0" err="1"/>
              <a:t>Universidade</a:t>
            </a:r>
            <a:r>
              <a:rPr lang="en-GB" sz="800" dirty="0"/>
              <a:t> Nova de Lisboa and a Masters in Mathematical Finance from </a:t>
            </a:r>
            <a:r>
              <a:rPr lang="en-US" sz="800" dirty="0"/>
              <a:t>Lisbon School of Economics &amp; Management (ISEG)</a:t>
            </a:r>
            <a:endParaRPr lang="en-GB" sz="800" dirty="0">
              <a:latin typeface="Trebuchet MS" pitchFamily="34" charset="0"/>
            </a:endParaRPr>
          </a:p>
        </p:txBody>
      </p:sp>
      <p:pic>
        <p:nvPicPr>
          <p:cNvPr id="7" name="Picture Placeholder 6">
            <a:extLst>
              <a:ext uri="{FF2B5EF4-FFF2-40B4-BE49-F238E27FC236}">
                <a16:creationId xmlns:a16="http://schemas.microsoft.com/office/drawing/2014/main" id="{59426A87-2827-96FC-9D0A-4DC381BE07ED}"/>
              </a:ext>
            </a:extLst>
          </p:cNvPr>
          <p:cNvPicPr>
            <a:picLocks noChangeAspect="1"/>
          </p:cNvPicPr>
          <p:nvPr/>
        </p:nvPicPr>
        <p:blipFill rotWithShape="1">
          <a:blip r:embed="rId2"/>
          <a:srcRect l="7096" t="15142" r="17902" b="28607"/>
          <a:stretch/>
        </p:blipFill>
        <p:spPr>
          <a:xfrm>
            <a:off x="1040324" y="545962"/>
            <a:ext cx="792000" cy="792000"/>
          </a:xfrm>
          <a:prstGeom prst="ellipse">
            <a:avLst/>
          </a:prstGeom>
        </p:spPr>
      </p:pic>
      <p:pic>
        <p:nvPicPr>
          <p:cNvPr id="8" name="Picture Placeholder 6">
            <a:extLst>
              <a:ext uri="{FF2B5EF4-FFF2-40B4-BE49-F238E27FC236}">
                <a16:creationId xmlns:a16="http://schemas.microsoft.com/office/drawing/2014/main" id="{42275042-34BD-322E-9E17-983580C015BB}"/>
              </a:ext>
            </a:extLst>
          </p:cNvPr>
          <p:cNvPicPr>
            <a:picLocks noChangeAspect="1"/>
          </p:cNvPicPr>
          <p:nvPr/>
        </p:nvPicPr>
        <p:blipFill rotWithShape="1">
          <a:blip r:embed="rId2"/>
          <a:srcRect l="7096" t="15142" r="17902" b="28607"/>
          <a:stretch/>
        </p:blipFill>
        <p:spPr>
          <a:xfrm>
            <a:off x="2561935" y="674441"/>
            <a:ext cx="576000" cy="576000"/>
          </a:xfrm>
          <a:prstGeom prst="ellipse">
            <a:avLst/>
          </a:prstGeom>
        </p:spPr>
      </p:pic>
    </p:spTree>
    <p:extLst>
      <p:ext uri="{BB962C8B-B14F-4D97-AF65-F5344CB8AC3E}">
        <p14:creationId xmlns:p14="http://schemas.microsoft.com/office/powerpoint/2010/main" val="738840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266&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precDefaultQuarter/&gt;&lt;m_precDefaultMonth/&gt;&lt;m_precDefaultWeek/&gt;&lt;m_precDefaultDay/&gt;&lt;m_mruColor&gt;&lt;m_vecMRU length=&quot;0&quot;/&gt;&lt;/m_mruColor&gt;&lt;m_eweekdayFirstOfWeek val=&quot;2&quot;/&gt;&lt;m_eweekdayFirstOfWorkweek val=&quot;2&quot;/&gt;&lt;m_eweekdayFirstOfWeekend val=&quot;7&quot;/&gt;&lt;/CPresentation&gt;&lt;/root&gt;"/>
  <p:tag name="EE4P_STYLE_ID" val="6cd991bf-f022-4378-96e7-2c338aeb3f5a"/>
  <p:tag name="THINKCELLUNDODONOTDELETE" val="0"/>
  <p:tag name="FILLLINECOLOR1" val="5907220"/>
  <p:tag name="FILLLINECOLOR2" val="15780030"/>
  <p:tag name="FILLLINECOLOR3" val="14848636"/>
  <p:tag name="FILLLINECOLOR4" val="13851451"/>
  <p:tag name="FILLLINECOLOR5" val="4463119"/>
  <p:tag name="FILLLINECOLOR6" val="2953738"/>
  <p:tag name="FILLLINECOLOR7" val="11180414"/>
  <p:tag name="FILLLINECOLOR8" val="15657957"/>
  <p:tag name="FILLLINECOLOR9" val="14538443"/>
  <p:tag name="FILLLINECOLOR10" val="13419186"/>
  <p:tag name="FILLLINECOLOR11" val="8811608"/>
  <p:tag name="FILLLINECOLOR12" val="5852475"/>
  <p:tag name="FILLLINECOLOR13" val="15921906"/>
  <p:tag name="FILLLINECOLOR14" val="14277081"/>
  <p:tag name="FILLLINECOLOR15" val="12566463"/>
  <p:tag name="FILLLINECOLOR16" val="10921638"/>
  <p:tag name="FILLLINECOLOR17" val="8355711"/>
  <p:tag name="FILLLINECOLOR18" val="5855577"/>
  <p:tag name="FILLLINECOLOR19" val="0"/>
  <p:tag name="FILLLINECOLOR20" val="16777215"/>
  <p:tag name="FILLLINECOLOR22" val="65535"/>
  <p:tag name="FILLLINECOLOR23" val="49407"/>
  <p:tag name="FILLLINECOLOR24" val="255"/>
  <p:tag name="FONTCOLORNUMBER1" val="1"/>
  <p:tag name="FONTCOLORNUMBER2" val="7"/>
  <p:tag name="FONTCOLORNUMBER3" val="15"/>
  <p:tag name="FONTCOLORNUMBER4" val="17"/>
  <p:tag name="FONTCOLORNUMBER5" val="19"/>
  <p:tag name="FONTCOLORNUMBER6" val="20"/>
  <p:tag name="FONTCOLOR1" val="5907220"/>
  <p:tag name="FONTCOLOR2" val="11180414"/>
  <p:tag name="FONTCOLOR3" val="12566463"/>
  <p:tag name="FONTCOLOR4" val="8355711"/>
  <p:tag name="FONTCOLOR5" val="0"/>
  <p:tag name="FONTCOLOR6" val="1677721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p4vggxFOSvWBLYFgi7n0w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oUDW7zd1QLaNhxsHfofxt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NP Theme 2023">
  <a:themeElements>
    <a:clrScheme name="TNP">
      <a:dk1>
        <a:srgbClr val="000000"/>
      </a:dk1>
      <a:lt1>
        <a:srgbClr val="FFFFFF"/>
      </a:lt1>
      <a:dk2>
        <a:srgbClr val="878787"/>
      </a:dk2>
      <a:lt2>
        <a:srgbClr val="C8CDD7"/>
      </a:lt2>
      <a:accent1>
        <a:srgbClr val="14235A"/>
      </a:accent1>
      <a:accent2>
        <a:srgbClr val="7E99AA"/>
      </a:accent2>
      <a:accent3>
        <a:srgbClr val="59713B"/>
      </a:accent3>
      <a:accent4>
        <a:srgbClr val="599FE1"/>
      </a:accent4>
      <a:accent5>
        <a:srgbClr val="FAB369"/>
      </a:accent5>
      <a:accent6>
        <a:srgbClr val="A13B00"/>
      </a:accent6>
      <a:hlink>
        <a:srgbClr val="FF0000"/>
      </a:hlink>
      <a:folHlink>
        <a:srgbClr val="FF0000"/>
      </a:folHlink>
    </a:clrScheme>
    <a:fontScheme name="TNP_fonts">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8CDD7"/>
        </a:solidFill>
        <a:ln w="15875">
          <a:noFill/>
        </a:ln>
        <a:effectLst/>
      </a:spPr>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defPPr algn="ctr">
          <a:defRPr sz="1000" dirty="0" smtClean="0">
            <a:solidFill>
              <a:srgbClr val="000000"/>
            </a:solidFill>
          </a:defRPr>
        </a:defPPr>
      </a:lstStyle>
      <a:style>
        <a:lnRef idx="1">
          <a:schemeClr val="accent1"/>
        </a:lnRef>
        <a:fillRef idx="3">
          <a:schemeClr val="accent1"/>
        </a:fillRef>
        <a:effectRef idx="2">
          <a:schemeClr val="accent1"/>
        </a:effectRef>
        <a:fontRef idx="minor">
          <a:schemeClr val="lt1"/>
        </a:fontRef>
      </a:style>
    </a:spDef>
    <a:lnDef>
      <a:spPr>
        <a:ln w="158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1200" dirty="0" smtClean="0">
            <a:cs typeface="Trebuchet MS"/>
          </a:defRPr>
        </a:defPPr>
      </a:lstStyle>
    </a:txDef>
  </a:objectDefaults>
  <a:extraClrSchemeLst/>
  <a:extLst>
    <a:ext uri="{05A4C25C-085E-4340-85A3-A5531E510DB2}">
      <thm15:themeFamily xmlns:thm15="http://schemas.microsoft.com/office/thememl/2012/main" name="TNP Theme 2018" id="{0C490BB4-490E-4476-98FF-5711AB5A9C88}" vid="{0A11950E-177C-4422-AE33-27E5689652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6c74274-64c6-4850-913d-685aa9cb29c8">
      <Terms xmlns="http://schemas.microsoft.com/office/infopath/2007/PartnerControls"/>
    </lcf76f155ced4ddcb4097134ff3c332f>
    <TaxCatchAll xmlns="5384f89f-37bf-4a30-81a8-41a9634a6cc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C276B2EB95CD24885BA8664E369EAFD" ma:contentTypeVersion="18" ma:contentTypeDescription="Create a new document." ma:contentTypeScope="" ma:versionID="afa3a48166fd4d282dd03be6d88fab3e">
  <xsd:schema xmlns:xsd="http://www.w3.org/2001/XMLSchema" xmlns:xs="http://www.w3.org/2001/XMLSchema" xmlns:p="http://schemas.microsoft.com/office/2006/metadata/properties" xmlns:ns2="b6c74274-64c6-4850-913d-685aa9cb29c8" xmlns:ns3="5384f89f-37bf-4a30-81a8-41a9634a6cc8" targetNamespace="http://schemas.microsoft.com/office/2006/metadata/properties" ma:root="true" ma:fieldsID="09b415072c350f3498f76ab826ea52bd" ns2:_="" ns3:_="">
    <xsd:import namespace="b6c74274-64c6-4850-913d-685aa9cb29c8"/>
    <xsd:import namespace="5384f89f-37bf-4a30-81a8-41a9634a6cc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c74274-64c6-4850-913d-685aa9cb29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2b291d5-3c90-4b5f-ae4d-e30efeb03ef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84f89f-37bf-4a30-81a8-41a9634a6c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5d9deea-447f-4dd6-a2bf-b45c668c6061}" ma:internalName="TaxCatchAll" ma:showField="CatchAllData" ma:web="5384f89f-37bf-4a30-81a8-41a9634a6c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02780F-4DAA-4E4A-A860-C139E773F9F8}">
  <ds:schemaRefs>
    <ds:schemaRef ds:uri="5384f89f-37bf-4a30-81a8-41a9634a6cc8"/>
    <ds:schemaRef ds:uri="b6c74274-64c6-4850-913d-685aa9cb29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27CB90F-689D-4EF4-BFAF-7D84ECA85AAB}">
  <ds:schemaRefs>
    <ds:schemaRef ds:uri="http://schemas.microsoft.com/sharepoint/v3/contenttype/forms"/>
  </ds:schemaRefs>
</ds:datastoreItem>
</file>

<file path=customXml/itemProps3.xml><?xml version="1.0" encoding="utf-8"?>
<ds:datastoreItem xmlns:ds="http://schemas.openxmlformats.org/officeDocument/2006/customXml" ds:itemID="{61E0FD23-277A-4313-A36F-C03A70C6CAE5}">
  <ds:schemaRefs>
    <ds:schemaRef ds:uri="5384f89f-37bf-4a30-81a8-41a9634a6cc8"/>
    <ds:schemaRef ds:uri="b6c74274-64c6-4850-913d-685aa9cb29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476</Words>
  <Application>Microsoft Office PowerPoint</Application>
  <PresentationFormat>On-screen Show (16:9)</PresentationFormat>
  <Paragraphs>35</Paragraphs>
  <Slides>2</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10" baseType="lpstr">
      <vt:lpstr>Arial</vt:lpstr>
      <vt:lpstr>Calibri</vt:lpstr>
      <vt:lpstr>Lucida Grande</vt:lpstr>
      <vt:lpstr>Symbol</vt:lpstr>
      <vt:lpstr>Trebuchet MS</vt:lpstr>
      <vt:lpstr>Wingdings</vt:lpstr>
      <vt:lpstr>TNP Theme 2023</vt:lpstr>
      <vt:lpstr>think-cell Slide</vt:lpstr>
      <vt:lpstr>Daniel Vital de Alcântara</vt:lpstr>
      <vt:lpstr>Our Team</vt:lpstr>
    </vt:vector>
  </TitlesOfParts>
  <Manager>Daran Kandasamy</Manager>
  <Company>True North Partners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True North Partners</dc:title>
  <dc:subject/>
  <dc:creator>TNP</dc:creator>
  <cp:keywords>True North Partners, TNP</cp:keywords>
  <dc:description>(c) True North Partners</dc:description>
  <cp:lastModifiedBy>Alcantara, Daniel Vital de</cp:lastModifiedBy>
  <cp:revision>2</cp:revision>
  <cp:lastPrinted>2015-08-20T07:00:38Z</cp:lastPrinted>
  <dcterms:created xsi:type="dcterms:W3CDTF">2017-09-05T14:07:52Z</dcterms:created>
  <dcterms:modified xsi:type="dcterms:W3CDTF">2024-10-18T11:31:22Z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0x0101005C276B2EB95CD24885BA8664E369EAFD</vt:lpwstr>
  </property>
  <property fmtid="{D5CDD505-2E9C-101B-9397-08002B2CF9AE}" pid="3" name="Order">
    <vt:r8>2644100</vt:r8>
  </property>
  <property fmtid="{D5CDD505-2E9C-101B-9397-08002B2CF9AE}" pid="4" name="ComplianceAssetId">
    <vt:lpwstr/>
  </property>
  <property fmtid="{D5CDD505-2E9C-101B-9397-08002B2CF9AE}" pid="5" name="MediaServiceImageTags">
    <vt:lpwstr/>
  </property>
  <property fmtid="{D5CDD505-2E9C-101B-9397-08002B2CF9AE}" pid="6" name="MSIP_Label_ea60d57e-af5b-4752-ac57-3e4f28ca11dc_Enabled">
    <vt:lpwstr>true</vt:lpwstr>
  </property>
  <property fmtid="{D5CDD505-2E9C-101B-9397-08002B2CF9AE}" pid="7" name="MSIP_Label_ea60d57e-af5b-4752-ac57-3e4f28ca11dc_SetDate">
    <vt:lpwstr>2024-10-18T11:31:22Z</vt:lpwstr>
  </property>
  <property fmtid="{D5CDD505-2E9C-101B-9397-08002B2CF9AE}" pid="8" name="MSIP_Label_ea60d57e-af5b-4752-ac57-3e4f28ca11dc_Method">
    <vt:lpwstr>Standard</vt:lpwstr>
  </property>
  <property fmtid="{D5CDD505-2E9C-101B-9397-08002B2CF9AE}" pid="9" name="MSIP_Label_ea60d57e-af5b-4752-ac57-3e4f28ca11dc_Name">
    <vt:lpwstr>ea60d57e-af5b-4752-ac57-3e4f28ca11dc</vt:lpwstr>
  </property>
  <property fmtid="{D5CDD505-2E9C-101B-9397-08002B2CF9AE}" pid="10" name="MSIP_Label_ea60d57e-af5b-4752-ac57-3e4f28ca11dc_SiteId">
    <vt:lpwstr>36da45f1-dd2c-4d1f-af13-5abe46b99921</vt:lpwstr>
  </property>
  <property fmtid="{D5CDD505-2E9C-101B-9397-08002B2CF9AE}" pid="11" name="MSIP_Label_ea60d57e-af5b-4752-ac57-3e4f28ca11dc_ActionId">
    <vt:lpwstr>ea07ec68-1d12-46c9-8a64-e52be740d518</vt:lpwstr>
  </property>
  <property fmtid="{D5CDD505-2E9C-101B-9397-08002B2CF9AE}" pid="12" name="MSIP_Label_ea60d57e-af5b-4752-ac57-3e4f28ca11dc_ContentBits">
    <vt:lpwstr>0</vt:lpwstr>
  </property>
</Properties>
</file>